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23"/>
  </p:notesMasterIdLst>
  <p:handoutMasterIdLst>
    <p:handoutMasterId r:id="rId24"/>
  </p:handoutMasterIdLst>
  <p:sldIdLst>
    <p:sldId id="3825" r:id="rId5"/>
    <p:sldId id="3826" r:id="rId6"/>
    <p:sldId id="3827" r:id="rId7"/>
    <p:sldId id="3828" r:id="rId8"/>
    <p:sldId id="3835" r:id="rId9"/>
    <p:sldId id="3829" r:id="rId10"/>
    <p:sldId id="3837" r:id="rId11"/>
    <p:sldId id="3838" r:id="rId12"/>
    <p:sldId id="3831" r:id="rId13"/>
    <p:sldId id="3839" r:id="rId14"/>
    <p:sldId id="3840" r:id="rId15"/>
    <p:sldId id="3841" r:id="rId16"/>
    <p:sldId id="3842" r:id="rId17"/>
    <p:sldId id="3833" r:id="rId18"/>
    <p:sldId id="3843" r:id="rId19"/>
    <p:sldId id="3844" r:id="rId20"/>
    <p:sldId id="3845" r:id="rId21"/>
    <p:sldId id="3834" r:id="rId22"/>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81447" autoAdjust="0"/>
  </p:normalViewPr>
  <p:slideViewPr>
    <p:cSldViewPr snapToGrid="0">
      <p:cViewPr varScale="1">
        <p:scale>
          <a:sx n="62" d="100"/>
          <a:sy n="62" d="100"/>
        </p:scale>
        <p:origin x="474" y="72"/>
      </p:cViewPr>
      <p:guideLst>
        <p:guide orient="horz" pos="1200"/>
        <p:guide orient="horz" pos="3408"/>
        <p:guide pos="6936"/>
        <p:guide pos="744"/>
      </p:guideLst>
    </p:cSldViewPr>
  </p:slideViewPr>
  <p:notesTextViewPr>
    <p:cViewPr>
      <p:scale>
        <a:sx n="1" d="1"/>
        <a:sy n="1" d="1"/>
      </p:scale>
      <p:origin x="0" y="0"/>
    </p:cViewPr>
  </p:notesTextViewPr>
  <p:notesViewPr>
    <p:cSldViewPr snapToGrid="0">
      <p:cViewPr varScale="1">
        <p:scale>
          <a:sx n="80" d="100"/>
          <a:sy n="80" d="100"/>
        </p:scale>
        <p:origin x="399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2655D0-49F7-4D62-931E-32A9B7CA6E0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F8AEDFEE-D643-4F37-9823-E4108F2558E4}">
      <dgm:prSet/>
      <dgm:spPr/>
      <dgm:t>
        <a:bodyPr/>
        <a:lstStyle/>
        <a:p>
          <a:r>
            <a:rPr lang="ru-RU" dirty="0"/>
            <a:t>Раздел 1 Развитие моторики и становление двигательной активности</a:t>
          </a:r>
          <a:endParaRPr lang="en-US" dirty="0"/>
        </a:p>
      </dgm:t>
    </dgm:pt>
    <dgm:pt modelId="{60DA4D3D-AD75-4D36-AFD1-488114B96695}" type="parTrans" cxnId="{DC8B39FA-C280-43B6-B4C4-3F1D65754239}">
      <dgm:prSet/>
      <dgm:spPr/>
      <dgm:t>
        <a:bodyPr/>
        <a:lstStyle/>
        <a:p>
          <a:endParaRPr lang="en-US"/>
        </a:p>
      </dgm:t>
    </dgm:pt>
    <dgm:pt modelId="{3ACCD48A-FF03-4BCF-BD4B-15D25BBA76C2}" type="sibTrans" cxnId="{DC8B39FA-C280-43B6-B4C4-3F1D65754239}">
      <dgm:prSet/>
      <dgm:spPr/>
      <dgm:t>
        <a:bodyPr/>
        <a:lstStyle/>
        <a:p>
          <a:endParaRPr lang="en-US"/>
        </a:p>
      </dgm:t>
    </dgm:pt>
    <dgm:pt modelId="{17BE5403-E0D9-4B0E-BE0A-1AD86116F048}">
      <dgm:prSet/>
      <dgm:spPr/>
      <dgm:t>
        <a:bodyPr/>
        <a:lstStyle/>
        <a:p>
          <a:r>
            <a:rPr lang="ru-RU"/>
            <a:t>Раздел 2 Психическое развитие</a:t>
          </a:r>
          <a:endParaRPr lang="en-US"/>
        </a:p>
      </dgm:t>
    </dgm:pt>
    <dgm:pt modelId="{B681D376-6954-4120-9E59-F621F34E9D87}" type="parTrans" cxnId="{1227224C-2B3B-4D94-B20D-32B3D807C3FC}">
      <dgm:prSet/>
      <dgm:spPr/>
      <dgm:t>
        <a:bodyPr/>
        <a:lstStyle/>
        <a:p>
          <a:endParaRPr lang="en-US"/>
        </a:p>
      </dgm:t>
    </dgm:pt>
    <dgm:pt modelId="{3BF64FEE-CE33-48BC-A0C7-3CA5570DCBB4}" type="sibTrans" cxnId="{1227224C-2B3B-4D94-B20D-32B3D807C3FC}">
      <dgm:prSet/>
      <dgm:spPr/>
      <dgm:t>
        <a:bodyPr/>
        <a:lstStyle/>
        <a:p>
          <a:endParaRPr lang="en-US"/>
        </a:p>
      </dgm:t>
    </dgm:pt>
    <dgm:pt modelId="{F95E4D92-8246-4F3F-9DBD-0EDD0137ACD7}" type="pres">
      <dgm:prSet presAssocID="{8B2655D0-49F7-4D62-931E-32A9B7CA6E0A}" presName="root" presStyleCnt="0">
        <dgm:presLayoutVars>
          <dgm:dir/>
          <dgm:resizeHandles val="exact"/>
        </dgm:presLayoutVars>
      </dgm:prSet>
      <dgm:spPr/>
      <dgm:t>
        <a:bodyPr/>
        <a:lstStyle/>
        <a:p>
          <a:endParaRPr lang="ru-RU"/>
        </a:p>
      </dgm:t>
    </dgm:pt>
    <dgm:pt modelId="{7883E48C-D032-4E56-9958-183E4DE9234A}" type="pres">
      <dgm:prSet presAssocID="{F8AEDFEE-D643-4F37-9823-E4108F2558E4}" presName="compNode" presStyleCnt="0"/>
      <dgm:spPr/>
    </dgm:pt>
    <dgm:pt modelId="{E9ED21D2-015C-4B3B-B9F8-C7A362FF3749}" type="pres">
      <dgm:prSet presAssocID="{F8AEDFEE-D643-4F37-9823-E4108F2558E4}" presName="bgRect" presStyleLbl="bgShp" presStyleIdx="0" presStyleCnt="2"/>
      <dgm:spPr/>
    </dgm:pt>
    <dgm:pt modelId="{148CE4D5-ED0C-4EAE-AFCD-50C1BAD99D91}" type="pres">
      <dgm:prSet presAssocID="{F8AEDFEE-D643-4F37-9823-E4108F2558E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Флажок"/>
        </a:ext>
      </dgm:extLst>
    </dgm:pt>
    <dgm:pt modelId="{7B3692C1-9589-4B47-9C1C-DBE524A219E4}" type="pres">
      <dgm:prSet presAssocID="{F8AEDFEE-D643-4F37-9823-E4108F2558E4}" presName="spaceRect" presStyleCnt="0"/>
      <dgm:spPr/>
    </dgm:pt>
    <dgm:pt modelId="{A8A393EF-3DAE-4BC3-A1ED-AE37B661C5C2}" type="pres">
      <dgm:prSet presAssocID="{F8AEDFEE-D643-4F37-9823-E4108F2558E4}" presName="parTx" presStyleLbl="revTx" presStyleIdx="0" presStyleCnt="2">
        <dgm:presLayoutVars>
          <dgm:chMax val="0"/>
          <dgm:chPref val="0"/>
        </dgm:presLayoutVars>
      </dgm:prSet>
      <dgm:spPr/>
      <dgm:t>
        <a:bodyPr/>
        <a:lstStyle/>
        <a:p>
          <a:endParaRPr lang="ru-RU"/>
        </a:p>
      </dgm:t>
    </dgm:pt>
    <dgm:pt modelId="{90074C85-A6D5-49E8-8098-2E0DECEBCEB2}" type="pres">
      <dgm:prSet presAssocID="{3ACCD48A-FF03-4BCF-BD4B-15D25BBA76C2}" presName="sibTrans" presStyleCnt="0"/>
      <dgm:spPr/>
    </dgm:pt>
    <dgm:pt modelId="{E162E025-5821-4A92-978D-CFE32075C52D}" type="pres">
      <dgm:prSet presAssocID="{17BE5403-E0D9-4B0E-BE0A-1AD86116F048}" presName="compNode" presStyleCnt="0"/>
      <dgm:spPr/>
    </dgm:pt>
    <dgm:pt modelId="{7B488188-7062-4505-8BF9-CF8B81124E99}" type="pres">
      <dgm:prSet presAssocID="{17BE5403-E0D9-4B0E-BE0A-1AD86116F048}" presName="bgRect" presStyleLbl="bgShp" presStyleIdx="1" presStyleCnt="2"/>
      <dgm:spPr/>
    </dgm:pt>
    <dgm:pt modelId="{A1F9C166-DF53-47A7-B4F6-7E3AC18C7CFB}" type="pres">
      <dgm:prSet presAssocID="{17BE5403-E0D9-4B0E-BE0A-1AD86116F04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Документ"/>
        </a:ext>
      </dgm:extLst>
    </dgm:pt>
    <dgm:pt modelId="{B5B0784D-F30A-4465-BB50-77C69FBBD251}" type="pres">
      <dgm:prSet presAssocID="{17BE5403-E0D9-4B0E-BE0A-1AD86116F048}" presName="spaceRect" presStyleCnt="0"/>
      <dgm:spPr/>
    </dgm:pt>
    <dgm:pt modelId="{773F19A0-B02D-424D-BFB7-495515EB8653}" type="pres">
      <dgm:prSet presAssocID="{17BE5403-E0D9-4B0E-BE0A-1AD86116F048}" presName="parTx" presStyleLbl="revTx" presStyleIdx="1" presStyleCnt="2">
        <dgm:presLayoutVars>
          <dgm:chMax val="0"/>
          <dgm:chPref val="0"/>
        </dgm:presLayoutVars>
      </dgm:prSet>
      <dgm:spPr/>
      <dgm:t>
        <a:bodyPr/>
        <a:lstStyle/>
        <a:p>
          <a:endParaRPr lang="ru-RU"/>
        </a:p>
      </dgm:t>
    </dgm:pt>
  </dgm:ptLst>
  <dgm:cxnLst>
    <dgm:cxn modelId="{DC8B39FA-C280-43B6-B4C4-3F1D65754239}" srcId="{8B2655D0-49F7-4D62-931E-32A9B7CA6E0A}" destId="{F8AEDFEE-D643-4F37-9823-E4108F2558E4}" srcOrd="0" destOrd="0" parTransId="{60DA4D3D-AD75-4D36-AFD1-488114B96695}" sibTransId="{3ACCD48A-FF03-4BCF-BD4B-15D25BBA76C2}"/>
    <dgm:cxn modelId="{D0D77ED7-1F56-4B99-A1FF-052BA70EC37B}" type="presOf" srcId="{F8AEDFEE-D643-4F37-9823-E4108F2558E4}" destId="{A8A393EF-3DAE-4BC3-A1ED-AE37B661C5C2}" srcOrd="0" destOrd="0" presId="urn:microsoft.com/office/officeart/2018/2/layout/IconVerticalSolidList"/>
    <dgm:cxn modelId="{CAAEBB6A-2F7D-44DC-8894-6B1B3F31832F}" type="presOf" srcId="{17BE5403-E0D9-4B0E-BE0A-1AD86116F048}" destId="{773F19A0-B02D-424D-BFB7-495515EB8653}" srcOrd="0" destOrd="0" presId="urn:microsoft.com/office/officeart/2018/2/layout/IconVerticalSolidList"/>
    <dgm:cxn modelId="{1227224C-2B3B-4D94-B20D-32B3D807C3FC}" srcId="{8B2655D0-49F7-4D62-931E-32A9B7CA6E0A}" destId="{17BE5403-E0D9-4B0E-BE0A-1AD86116F048}" srcOrd="1" destOrd="0" parTransId="{B681D376-6954-4120-9E59-F621F34E9D87}" sibTransId="{3BF64FEE-CE33-48BC-A0C7-3CA5570DCBB4}"/>
    <dgm:cxn modelId="{E592DA11-01C7-46CC-A438-C94EEAD34D81}" type="presOf" srcId="{8B2655D0-49F7-4D62-931E-32A9B7CA6E0A}" destId="{F95E4D92-8246-4F3F-9DBD-0EDD0137ACD7}" srcOrd="0" destOrd="0" presId="urn:microsoft.com/office/officeart/2018/2/layout/IconVerticalSolidList"/>
    <dgm:cxn modelId="{01950FBD-FA06-48C8-AB06-8F15473EE6BC}" type="presParOf" srcId="{F95E4D92-8246-4F3F-9DBD-0EDD0137ACD7}" destId="{7883E48C-D032-4E56-9958-183E4DE9234A}" srcOrd="0" destOrd="0" presId="urn:microsoft.com/office/officeart/2018/2/layout/IconVerticalSolidList"/>
    <dgm:cxn modelId="{831CF463-561A-4FF5-8104-C3A98D6DB50D}" type="presParOf" srcId="{7883E48C-D032-4E56-9958-183E4DE9234A}" destId="{E9ED21D2-015C-4B3B-B9F8-C7A362FF3749}" srcOrd="0" destOrd="0" presId="urn:microsoft.com/office/officeart/2018/2/layout/IconVerticalSolidList"/>
    <dgm:cxn modelId="{DCFF7E96-6A58-41BE-A64C-D2C2D24EB291}" type="presParOf" srcId="{7883E48C-D032-4E56-9958-183E4DE9234A}" destId="{148CE4D5-ED0C-4EAE-AFCD-50C1BAD99D91}" srcOrd="1" destOrd="0" presId="urn:microsoft.com/office/officeart/2018/2/layout/IconVerticalSolidList"/>
    <dgm:cxn modelId="{6BFF427E-03CB-4FF0-861A-7CB990033AFD}" type="presParOf" srcId="{7883E48C-D032-4E56-9958-183E4DE9234A}" destId="{7B3692C1-9589-4B47-9C1C-DBE524A219E4}" srcOrd="2" destOrd="0" presId="urn:microsoft.com/office/officeart/2018/2/layout/IconVerticalSolidList"/>
    <dgm:cxn modelId="{7E5331FF-F175-4402-B883-9A40C5D314D6}" type="presParOf" srcId="{7883E48C-D032-4E56-9958-183E4DE9234A}" destId="{A8A393EF-3DAE-4BC3-A1ED-AE37B661C5C2}" srcOrd="3" destOrd="0" presId="urn:microsoft.com/office/officeart/2018/2/layout/IconVerticalSolidList"/>
    <dgm:cxn modelId="{B98E3D96-3402-4028-A1A3-408FD991932E}" type="presParOf" srcId="{F95E4D92-8246-4F3F-9DBD-0EDD0137ACD7}" destId="{90074C85-A6D5-49E8-8098-2E0DECEBCEB2}" srcOrd="1" destOrd="0" presId="urn:microsoft.com/office/officeart/2018/2/layout/IconVerticalSolidList"/>
    <dgm:cxn modelId="{3B236ED5-A158-48EE-A435-A962908EFCDC}" type="presParOf" srcId="{F95E4D92-8246-4F3F-9DBD-0EDD0137ACD7}" destId="{E162E025-5821-4A92-978D-CFE32075C52D}" srcOrd="2" destOrd="0" presId="urn:microsoft.com/office/officeart/2018/2/layout/IconVerticalSolidList"/>
    <dgm:cxn modelId="{C6A98BCE-613F-4A23-8684-0AA9B44CA768}" type="presParOf" srcId="{E162E025-5821-4A92-978D-CFE32075C52D}" destId="{7B488188-7062-4505-8BF9-CF8B81124E99}" srcOrd="0" destOrd="0" presId="urn:microsoft.com/office/officeart/2018/2/layout/IconVerticalSolidList"/>
    <dgm:cxn modelId="{D4A852BB-121F-419C-A9E8-10346C31DF19}" type="presParOf" srcId="{E162E025-5821-4A92-978D-CFE32075C52D}" destId="{A1F9C166-DF53-47A7-B4F6-7E3AC18C7CFB}" srcOrd="1" destOrd="0" presId="urn:microsoft.com/office/officeart/2018/2/layout/IconVerticalSolidList"/>
    <dgm:cxn modelId="{0C3124DE-8FB9-4ACF-BB1D-7288456A7C5D}" type="presParOf" srcId="{E162E025-5821-4A92-978D-CFE32075C52D}" destId="{B5B0784D-F30A-4465-BB50-77C69FBBD251}" srcOrd="2" destOrd="0" presId="urn:microsoft.com/office/officeart/2018/2/layout/IconVerticalSolidList"/>
    <dgm:cxn modelId="{DC0DA890-E809-42F0-8A69-35EDCF4E7BB7}" type="presParOf" srcId="{E162E025-5821-4A92-978D-CFE32075C52D}" destId="{773F19A0-B02D-424D-BFB7-495515EB865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rtlCol="0"/>
        <a:lstStyle/>
        <a:p>
          <a:pPr rtl="0"/>
          <a:endParaRPr lang="en-US"/>
        </a:p>
      </dgm:t>
    </dgm:pt>
    <dgm:pt modelId="{198ACE8E-34F4-43E6-BB2E-1809B1CC58DC}">
      <dgm:prSet/>
      <dgm:spPr>
        <a:solidFill>
          <a:schemeClr val="accent1">
            <a:lumMod val="20000"/>
            <a:lumOff val="80000"/>
            <a:alpha val="90000"/>
          </a:schemeClr>
        </a:solidFill>
        <a:ln>
          <a:noFill/>
        </a:ln>
      </dgm:spPr>
      <dgm:t>
        <a:bodyPr rtlCol="0"/>
        <a:lstStyle/>
        <a:p>
          <a:pPr algn="ctr" rtl="0"/>
          <a:r>
            <a:rPr lang="ru-RU" b="0" i="0" u="none" noProof="0" dirty="0">
              <a:latin typeface="Calibri" panose="020F0502020204030204" pitchFamily="34" charset="0"/>
            </a:rPr>
            <a:t>на четвереньках</a:t>
          </a:r>
          <a:endParaRPr lang="ru-RU" noProof="0" dirty="0">
            <a:latin typeface="Calibri" panose="020F0502020204030204" pitchFamily="34" charset="0"/>
          </a:endParaRPr>
        </a:p>
      </dgm:t>
    </dgm:pt>
    <dgm:pt modelId="{49F555B2-B165-4CB6-8578-DF4BCD791ABF}" type="parTrans" cxnId="{8327A44B-5326-4A8B-9B23-A3D3C09A16F3}">
      <dgm:prSet/>
      <dgm:spPr/>
      <dgm:t>
        <a:bodyPr rtlCol="0"/>
        <a:lstStyle/>
        <a:p>
          <a:pPr rtl="0"/>
          <a:endParaRPr lang="ru-RU" noProof="0" dirty="0">
            <a:latin typeface="Calibri" panose="020F0502020204030204" pitchFamily="34" charset="0"/>
          </a:endParaRPr>
        </a:p>
      </dgm:t>
    </dgm:pt>
    <dgm:pt modelId="{C54063C4-24CD-4834-9424-53756AE38C6B}" type="sibTrans" cxnId="{8327A44B-5326-4A8B-9B23-A3D3C09A16F3}">
      <dgm:prSet phldrT="1" phldr="0"/>
      <dgm:spPr>
        <a:solidFill>
          <a:schemeClr val="accent1"/>
        </a:solidFill>
        <a:ln>
          <a:noFill/>
        </a:ln>
      </dgm:spPr>
      <dgm:t>
        <a:bodyPr rtlCol="0"/>
        <a:lstStyle/>
        <a:p>
          <a:pPr rtl="0"/>
          <a:r>
            <a:rPr lang="ru-RU" noProof="0">
              <a:latin typeface="Calibri" panose="020F0502020204030204" pitchFamily="34" charset="0"/>
            </a:rPr>
            <a:t>1</a:t>
          </a:r>
          <a:endParaRPr lang="ru-RU" noProof="0" dirty="0">
            <a:latin typeface="Calibri" panose="020F0502020204030204" pitchFamily="34" charset="0"/>
          </a:endParaRPr>
        </a:p>
      </dgm:t>
    </dgm:pt>
    <dgm:pt modelId="{0F6BA1FB-59E5-4F16-A7B4-1533BB1F09E4}">
      <dgm:prSet/>
      <dgm:spPr>
        <a:solidFill>
          <a:schemeClr val="accent2">
            <a:lumMod val="20000"/>
            <a:lumOff val="80000"/>
            <a:alpha val="90000"/>
          </a:schemeClr>
        </a:solidFill>
        <a:ln>
          <a:noFill/>
        </a:ln>
      </dgm:spPr>
      <dgm:t>
        <a:bodyPr rtlCol="0"/>
        <a:lstStyle/>
        <a:p>
          <a:pPr algn="ctr" rtl="0"/>
          <a:r>
            <a:rPr lang="ru-RU" b="0" i="0" u="none" noProof="0" dirty="0">
              <a:latin typeface="Calibri" panose="020F0502020204030204" pitchFamily="34" charset="0"/>
            </a:rPr>
            <a:t>опираясь на колени и ладони</a:t>
          </a:r>
          <a:endParaRPr lang="ru-RU" noProof="0" dirty="0">
            <a:latin typeface="Calibri" panose="020F0502020204030204" pitchFamily="34" charset="0"/>
          </a:endParaRPr>
        </a:p>
      </dgm:t>
    </dgm:pt>
    <dgm:pt modelId="{6A557BB1-C0DD-44CB-8745-CE5481476209}" type="parTrans" cxnId="{F0FA65E5-FB81-4E7A-9467-65363565F4A0}">
      <dgm:prSet/>
      <dgm:spPr/>
      <dgm:t>
        <a:bodyPr rtlCol="0"/>
        <a:lstStyle/>
        <a:p>
          <a:pPr rtl="0"/>
          <a:endParaRPr lang="ru-RU" noProof="0" dirty="0">
            <a:latin typeface="Calibri" panose="020F0502020204030204" pitchFamily="34" charset="0"/>
          </a:endParaRPr>
        </a:p>
      </dgm:t>
    </dgm:pt>
    <dgm:pt modelId="{7DBF5CB5-29DD-4671-A0F3-981D48571500}" type="sibTrans" cxnId="{F0FA65E5-FB81-4E7A-9467-65363565F4A0}">
      <dgm:prSet phldrT="2" phldr="0"/>
      <dgm:spPr>
        <a:solidFill>
          <a:schemeClr val="accent2"/>
        </a:solidFill>
        <a:ln>
          <a:noFill/>
        </a:ln>
      </dgm:spPr>
      <dgm:t>
        <a:bodyPr rtlCol="0"/>
        <a:lstStyle/>
        <a:p>
          <a:pPr rtl="0"/>
          <a:r>
            <a:rPr lang="ru-RU" noProof="0">
              <a:latin typeface="Calibri" panose="020F0502020204030204" pitchFamily="34" charset="0"/>
            </a:rPr>
            <a:t>2</a:t>
          </a:r>
          <a:endParaRPr lang="ru-RU" noProof="0" dirty="0">
            <a:latin typeface="Calibri" panose="020F0502020204030204" pitchFamily="34" charset="0"/>
          </a:endParaRPr>
        </a:p>
      </dgm:t>
    </dgm:pt>
    <dgm:pt modelId="{1D096F01-AEA8-401D-8348-98E9A81F3CE0}">
      <dgm:prSet/>
      <dgm:spPr>
        <a:solidFill>
          <a:schemeClr val="accent4">
            <a:lumMod val="20000"/>
            <a:lumOff val="80000"/>
            <a:alpha val="90000"/>
          </a:schemeClr>
        </a:solidFill>
        <a:ln>
          <a:noFill/>
        </a:ln>
      </dgm:spPr>
      <dgm:t>
        <a:bodyPr rtlCol="0"/>
        <a:lstStyle/>
        <a:p>
          <a:pPr algn="ctr" rtl="0"/>
          <a:r>
            <a:rPr lang="ru-RU" b="0" i="0" u="none" noProof="0" dirty="0">
              <a:latin typeface="Calibri" panose="020F0502020204030204" pitchFamily="34" charset="0"/>
            </a:rPr>
            <a:t>ступни и ладони</a:t>
          </a:r>
          <a:endParaRPr lang="ru-RU" noProof="0" dirty="0">
            <a:latin typeface="Calibri" panose="020F0502020204030204" pitchFamily="34" charset="0"/>
          </a:endParaRPr>
        </a:p>
      </dgm:t>
    </dgm:pt>
    <dgm:pt modelId="{AB9DA1CE-0370-48BB-8362-3A4CBF7FFB29}" type="parTrans" cxnId="{FD2381C0-DA6F-4859-90D6-313730044E7C}">
      <dgm:prSet/>
      <dgm:spPr/>
      <dgm:t>
        <a:bodyPr rtlCol="0"/>
        <a:lstStyle/>
        <a:p>
          <a:pPr rtl="0"/>
          <a:endParaRPr lang="ru-RU" noProof="0" dirty="0">
            <a:latin typeface="Calibri" panose="020F0502020204030204" pitchFamily="34" charset="0"/>
          </a:endParaRPr>
        </a:p>
      </dgm:t>
    </dgm:pt>
    <dgm:pt modelId="{6088456C-4B73-4948-985C-DD954DEF44EF}" type="sibTrans" cxnId="{FD2381C0-DA6F-4859-90D6-313730044E7C}">
      <dgm:prSet phldrT="3" phldr="0"/>
      <dgm:spPr>
        <a:solidFill>
          <a:schemeClr val="accent4"/>
        </a:solidFill>
        <a:ln>
          <a:noFill/>
        </a:ln>
      </dgm:spPr>
      <dgm:t>
        <a:bodyPr rtlCol="0"/>
        <a:lstStyle/>
        <a:p>
          <a:pPr rtl="0"/>
          <a:r>
            <a:rPr lang="ru-RU" noProof="0">
              <a:latin typeface="Calibri" panose="020F0502020204030204" pitchFamily="34" charset="0"/>
            </a:rPr>
            <a:t>3</a:t>
          </a:r>
          <a:endParaRPr lang="ru-RU" noProof="0" dirty="0">
            <a:latin typeface="Calibri" panose="020F0502020204030204" pitchFamily="34" charset="0"/>
          </a:endParaRPr>
        </a:p>
      </dgm:t>
    </dgm:pt>
    <dgm:pt modelId="{DE16CBB4-D3F4-44AD-8379-3A5D78B889D5}">
      <dgm:prSet/>
      <dgm:spPr>
        <a:solidFill>
          <a:schemeClr val="accent5">
            <a:lumMod val="20000"/>
            <a:lumOff val="80000"/>
            <a:alpha val="90000"/>
          </a:schemeClr>
        </a:solidFill>
        <a:ln>
          <a:noFill/>
        </a:ln>
      </dgm:spPr>
      <dgm:t>
        <a:bodyPr rtlCol="0"/>
        <a:lstStyle/>
        <a:p>
          <a:pPr algn="ctr" rtl="0"/>
          <a:r>
            <a:rPr lang="ru-RU" b="0" i="0" u="none" noProof="0" dirty="0">
              <a:latin typeface="Calibri" panose="020F0502020204030204" pitchFamily="34" charset="0"/>
            </a:rPr>
            <a:t>колени и предплечья</a:t>
          </a:r>
          <a:endParaRPr lang="ru-RU" noProof="0" dirty="0">
            <a:latin typeface="Calibri" panose="020F0502020204030204" pitchFamily="34" charset="0"/>
          </a:endParaRPr>
        </a:p>
      </dgm:t>
    </dgm:pt>
    <dgm:pt modelId="{917142D8-7514-46BB-B61D-8633F0189C31}" type="parTrans" cxnId="{058D75E7-8E09-41CE-ADFC-EEAD1556353B}">
      <dgm:prSet/>
      <dgm:spPr/>
      <dgm:t>
        <a:bodyPr rtlCol="0"/>
        <a:lstStyle/>
        <a:p>
          <a:pPr rtl="0"/>
          <a:endParaRPr lang="ru-RU" noProof="0" dirty="0">
            <a:latin typeface="Calibri" panose="020F0502020204030204" pitchFamily="34" charset="0"/>
          </a:endParaRPr>
        </a:p>
      </dgm:t>
    </dgm:pt>
    <dgm:pt modelId="{C2728830-9A00-4764-A9F1-670DDF9E57B3}" type="sibTrans" cxnId="{058D75E7-8E09-41CE-ADFC-EEAD1556353B}">
      <dgm:prSet phldrT="4" phldr="0"/>
      <dgm:spPr>
        <a:solidFill>
          <a:schemeClr val="accent5"/>
        </a:solidFill>
        <a:ln>
          <a:noFill/>
        </a:ln>
      </dgm:spPr>
      <dgm:t>
        <a:bodyPr rtlCol="0"/>
        <a:lstStyle/>
        <a:p>
          <a:pPr rtl="0"/>
          <a:r>
            <a:rPr lang="ru-RU" noProof="0">
              <a:latin typeface="Calibri" panose="020F0502020204030204" pitchFamily="34" charset="0"/>
            </a:rPr>
            <a:t>4</a:t>
          </a:r>
          <a:endParaRPr lang="ru-RU" noProof="0" dirty="0">
            <a:latin typeface="Calibri" panose="020F0502020204030204" pitchFamily="34" charset="0"/>
          </a:endParaRPr>
        </a:p>
      </dgm:t>
    </dgm:pt>
    <dgm:pt modelId="{869C0C7E-BD0C-4E5F-8D96-6B8EEC39B952}" type="pres">
      <dgm:prSet presAssocID="{0F5B3066-540F-4606-ADEC-65EB1C3E9627}" presName="Name0" presStyleCnt="0">
        <dgm:presLayoutVars>
          <dgm:animLvl val="lvl"/>
          <dgm:resizeHandles val="exact"/>
        </dgm:presLayoutVars>
      </dgm:prSet>
      <dgm:spPr/>
      <dgm:t>
        <a:bodyPr/>
        <a:lstStyle/>
        <a:p>
          <a:endParaRPr lang="ru-RU"/>
        </a:p>
      </dgm:t>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4"/>
      <dgm:spPr/>
      <dgm:t>
        <a:bodyPr/>
        <a:lstStyle/>
        <a:p>
          <a:endParaRPr lang="ru-RU"/>
        </a:p>
      </dgm:t>
    </dgm:pt>
    <dgm:pt modelId="{9C3A7F13-9585-42DF-AD32-B56F82B123C8}" type="pres">
      <dgm:prSet presAssocID="{C54063C4-24CD-4834-9424-53756AE38C6B}" presName="sibTransNodeCircle" presStyleLbl="alignNode1" presStyleIdx="0" presStyleCnt="8">
        <dgm:presLayoutVars>
          <dgm:chMax val="0"/>
          <dgm:bulletEnabled/>
        </dgm:presLayoutVars>
      </dgm:prSet>
      <dgm:spPr/>
      <dgm:t>
        <a:bodyPr/>
        <a:lstStyle/>
        <a:p>
          <a:endParaRPr lang="ru-RU"/>
        </a:p>
      </dgm:t>
    </dgm:pt>
    <dgm:pt modelId="{923B2301-552B-45D2-9EF0-53A10AA17FC6}" type="pres">
      <dgm:prSet presAssocID="{198ACE8E-34F4-43E6-BB2E-1809B1CC58DC}" presName="bottomLine" presStyleLbl="alignNode1" presStyleIdx="1" presStyleCnt="8">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4">
        <dgm:presLayoutVars>
          <dgm:bulletEnabled val="1"/>
        </dgm:presLayoutVars>
      </dgm:prSet>
      <dgm:spPr/>
      <dgm:t>
        <a:bodyPr/>
        <a:lstStyle/>
        <a:p>
          <a:endParaRPr lang="ru-RU"/>
        </a:p>
      </dgm:t>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4"/>
      <dgm:spPr/>
      <dgm:t>
        <a:bodyPr/>
        <a:lstStyle/>
        <a:p>
          <a:endParaRPr lang="ru-RU"/>
        </a:p>
      </dgm:t>
    </dgm:pt>
    <dgm:pt modelId="{C08FC467-91FE-48BD-B243-273925C2B75A}" type="pres">
      <dgm:prSet presAssocID="{7DBF5CB5-29DD-4671-A0F3-981D48571500}" presName="sibTransNodeCircle" presStyleLbl="alignNode1" presStyleIdx="2" presStyleCnt="8">
        <dgm:presLayoutVars>
          <dgm:chMax val="0"/>
          <dgm:bulletEnabled/>
        </dgm:presLayoutVars>
      </dgm:prSet>
      <dgm:spPr/>
      <dgm:t>
        <a:bodyPr/>
        <a:lstStyle/>
        <a:p>
          <a:endParaRPr lang="ru-RU"/>
        </a:p>
      </dgm:t>
    </dgm:pt>
    <dgm:pt modelId="{DE393E47-CBB6-4D77-A342-C9AFD9FC8CB6}" type="pres">
      <dgm:prSet presAssocID="{0F6BA1FB-59E5-4F16-A7B4-1533BB1F09E4}" presName="bottomLine" presStyleLbl="alignNode1" presStyleIdx="3" presStyleCnt="8">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4">
        <dgm:presLayoutVars>
          <dgm:bulletEnabled val="1"/>
        </dgm:presLayoutVars>
      </dgm:prSet>
      <dgm:spPr/>
      <dgm:t>
        <a:bodyPr/>
        <a:lstStyle/>
        <a:p>
          <a:endParaRPr lang="ru-RU"/>
        </a:p>
      </dgm:t>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4"/>
      <dgm:spPr/>
      <dgm:t>
        <a:bodyPr/>
        <a:lstStyle/>
        <a:p>
          <a:endParaRPr lang="ru-RU"/>
        </a:p>
      </dgm:t>
    </dgm:pt>
    <dgm:pt modelId="{4104A2F1-FB99-4C42-8067-46B8EEEC9610}" type="pres">
      <dgm:prSet presAssocID="{6088456C-4B73-4948-985C-DD954DEF44EF}" presName="sibTransNodeCircle" presStyleLbl="alignNode1" presStyleIdx="4" presStyleCnt="8">
        <dgm:presLayoutVars>
          <dgm:chMax val="0"/>
          <dgm:bulletEnabled/>
        </dgm:presLayoutVars>
      </dgm:prSet>
      <dgm:spPr/>
      <dgm:t>
        <a:bodyPr/>
        <a:lstStyle/>
        <a:p>
          <a:endParaRPr lang="ru-RU"/>
        </a:p>
      </dgm:t>
    </dgm:pt>
    <dgm:pt modelId="{2EB92C72-3528-4913-AFF6-FF0B4F338399}" type="pres">
      <dgm:prSet presAssocID="{1D096F01-AEA8-401D-8348-98E9A81F3CE0}" presName="bottomLine" presStyleLbl="alignNode1" presStyleIdx="5" presStyleCnt="8">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4">
        <dgm:presLayoutVars>
          <dgm:bulletEnabled val="1"/>
        </dgm:presLayoutVars>
      </dgm:prSet>
      <dgm:spPr/>
      <dgm:t>
        <a:bodyPr/>
        <a:lstStyle/>
        <a:p>
          <a:endParaRPr lang="ru-RU"/>
        </a:p>
      </dgm:t>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4"/>
      <dgm:spPr/>
      <dgm:t>
        <a:bodyPr/>
        <a:lstStyle/>
        <a:p>
          <a:endParaRPr lang="ru-RU"/>
        </a:p>
      </dgm:t>
    </dgm:pt>
    <dgm:pt modelId="{AC6B335A-D8B4-46D8-93DE-B9EF1773F6AC}" type="pres">
      <dgm:prSet presAssocID="{C2728830-9A00-4764-A9F1-670DDF9E57B3}" presName="sibTransNodeCircle" presStyleLbl="alignNode1" presStyleIdx="6" presStyleCnt="8">
        <dgm:presLayoutVars>
          <dgm:chMax val="0"/>
          <dgm:bulletEnabled/>
        </dgm:presLayoutVars>
      </dgm:prSet>
      <dgm:spPr/>
      <dgm:t>
        <a:bodyPr/>
        <a:lstStyle/>
        <a:p>
          <a:endParaRPr lang="ru-RU"/>
        </a:p>
      </dgm:t>
    </dgm:pt>
    <dgm:pt modelId="{7B3E0A16-DB85-46CA-87D6-4D39F6DBFC52}" type="pres">
      <dgm:prSet presAssocID="{DE16CBB4-D3F4-44AD-8379-3A5D78B889D5}" presName="bottomLine" presStyleLbl="alignNode1" presStyleIdx="7" presStyleCnt="8">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4">
        <dgm:presLayoutVars>
          <dgm:bulletEnabled val="1"/>
        </dgm:presLayoutVars>
      </dgm:prSet>
      <dgm:spPr/>
      <dgm:t>
        <a:bodyPr/>
        <a:lstStyle/>
        <a:p>
          <a:endParaRPr lang="ru-RU"/>
        </a:p>
      </dgm:t>
    </dgm:pt>
  </dgm:ptLst>
  <dgm:cxnLst>
    <dgm:cxn modelId="{EB7FE821-06C9-4CFA-BBFF-63BF8C7F1444}" type="presOf" srcId="{198ACE8E-34F4-43E6-BB2E-1809B1CC58DC}" destId="{1896CBD6-4A99-4E4A-A270-A70AEFBAAF7E}" srcOrd="0" destOrd="0" presId="urn:microsoft.com/office/officeart/2016/7/layout/BasicLinearProcessNumbered#1"/>
    <dgm:cxn modelId="{058D75E7-8E09-41CE-ADFC-EEAD1556353B}" srcId="{0F5B3066-540F-4606-ADEC-65EB1C3E9627}" destId="{DE16CBB4-D3F4-44AD-8379-3A5D78B889D5}" srcOrd="3" destOrd="0" parTransId="{917142D8-7514-46BB-B61D-8633F0189C31}" sibTransId="{C2728830-9A00-4764-A9F1-670DDF9E57B3}"/>
    <dgm:cxn modelId="{F47EB913-8831-49CC-ABE6-AB555FA6F993}" type="presOf" srcId="{6088456C-4B73-4948-985C-DD954DEF44EF}" destId="{4104A2F1-FB99-4C42-8067-46B8EEEC9610}"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AA103CB4-BE4E-4C3C-8A8A-83391F2FB47F}" type="presOf" srcId="{1D096F01-AEA8-401D-8348-98E9A81F3CE0}" destId="{B5DA272C-701A-4327-802B-15E4D04DF389}"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8CB3EED4-728A-4D4F-ACB4-5DD629623D8A}" type="presOf" srcId="{198ACE8E-34F4-43E6-BB2E-1809B1CC58DC}" destId="{1636F17A-F9E0-460B-890B-A46A6E583FD1}"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FD2381C0-DA6F-4859-90D6-313730044E7C}" srcId="{0F5B3066-540F-4606-ADEC-65EB1C3E9627}" destId="{1D096F01-AEA8-401D-8348-98E9A81F3CE0}" srcOrd="2" destOrd="0" parTransId="{AB9DA1CE-0370-48BB-8362-3A4CBF7FFB29}" sibTransId="{6088456C-4B73-4948-985C-DD954DEF44EF}"/>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D21D2-015C-4B3B-B9F8-C7A362FF3749}">
      <dsp:nvSpPr>
        <dsp:cNvPr id="0" name=""/>
        <dsp:cNvSpPr/>
      </dsp:nvSpPr>
      <dsp:spPr>
        <a:xfrm>
          <a:off x="0" y="627208"/>
          <a:ext cx="9829800" cy="11579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8CE4D5-ED0C-4EAE-AFCD-50C1BAD99D91}">
      <dsp:nvSpPr>
        <dsp:cNvPr id="0" name=""/>
        <dsp:cNvSpPr/>
      </dsp:nvSpPr>
      <dsp:spPr>
        <a:xfrm>
          <a:off x="350271" y="887740"/>
          <a:ext cx="636857" cy="6368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A393EF-3DAE-4BC3-A1ED-AE37B661C5C2}">
      <dsp:nvSpPr>
        <dsp:cNvPr id="0" name=""/>
        <dsp:cNvSpPr/>
      </dsp:nvSpPr>
      <dsp:spPr>
        <a:xfrm>
          <a:off x="1337400" y="627208"/>
          <a:ext cx="8492399" cy="1157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lvl="0" algn="l" defTabSz="1111250">
            <a:lnSpc>
              <a:spcPct val="90000"/>
            </a:lnSpc>
            <a:spcBef>
              <a:spcPct val="0"/>
            </a:spcBef>
            <a:spcAft>
              <a:spcPct val="35000"/>
            </a:spcAft>
          </a:pPr>
          <a:r>
            <a:rPr lang="ru-RU" sz="2500" kern="1200" dirty="0"/>
            <a:t>Раздел 1 Развитие моторики и становление двигательной активности</a:t>
          </a:r>
          <a:endParaRPr lang="en-US" sz="2500" kern="1200" dirty="0"/>
        </a:p>
      </dsp:txBody>
      <dsp:txXfrm>
        <a:off x="1337400" y="627208"/>
        <a:ext cx="8492399" cy="1157922"/>
      </dsp:txXfrm>
    </dsp:sp>
    <dsp:sp modelId="{7B488188-7062-4505-8BF9-CF8B81124E99}">
      <dsp:nvSpPr>
        <dsp:cNvPr id="0" name=""/>
        <dsp:cNvSpPr/>
      </dsp:nvSpPr>
      <dsp:spPr>
        <a:xfrm>
          <a:off x="0" y="2074611"/>
          <a:ext cx="9829800" cy="11579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F9C166-DF53-47A7-B4F6-7E3AC18C7CFB}">
      <dsp:nvSpPr>
        <dsp:cNvPr id="0" name=""/>
        <dsp:cNvSpPr/>
      </dsp:nvSpPr>
      <dsp:spPr>
        <a:xfrm>
          <a:off x="350271" y="2335143"/>
          <a:ext cx="636857" cy="6368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3F19A0-B02D-424D-BFB7-495515EB8653}">
      <dsp:nvSpPr>
        <dsp:cNvPr id="0" name=""/>
        <dsp:cNvSpPr/>
      </dsp:nvSpPr>
      <dsp:spPr>
        <a:xfrm>
          <a:off x="1337400" y="2074611"/>
          <a:ext cx="8492399" cy="1157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lvl="0" algn="l" defTabSz="1111250">
            <a:lnSpc>
              <a:spcPct val="90000"/>
            </a:lnSpc>
            <a:spcBef>
              <a:spcPct val="0"/>
            </a:spcBef>
            <a:spcAft>
              <a:spcPct val="35000"/>
            </a:spcAft>
          </a:pPr>
          <a:r>
            <a:rPr lang="ru-RU" sz="2500" kern="1200"/>
            <a:t>Раздел 2 Психическое развитие</a:t>
          </a:r>
          <a:endParaRPr lang="en-US" sz="2500" kern="1200"/>
        </a:p>
      </dsp:txBody>
      <dsp:txXfrm>
        <a:off x="1337400" y="2074611"/>
        <a:ext cx="8492399" cy="11579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2986" y="179174"/>
          <a:ext cx="2369671" cy="3317539"/>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749" tIns="330200" rIns="184749" bIns="330200" numCol="1" spcCol="1270" rtlCol="0" anchor="t" anchorCtr="0">
          <a:noAutofit/>
        </a:bodyPr>
        <a:lstStyle/>
        <a:p>
          <a:pPr lvl="0" algn="ctr" defTabSz="1155700" rtl="0">
            <a:lnSpc>
              <a:spcPct val="90000"/>
            </a:lnSpc>
            <a:spcBef>
              <a:spcPct val="0"/>
            </a:spcBef>
            <a:spcAft>
              <a:spcPct val="35000"/>
            </a:spcAft>
          </a:pPr>
          <a:r>
            <a:rPr lang="ru-RU" sz="2600" b="0" i="0" u="none" kern="1200" noProof="0" dirty="0">
              <a:latin typeface="Calibri" panose="020F0502020204030204" pitchFamily="34" charset="0"/>
            </a:rPr>
            <a:t>на четвереньках</a:t>
          </a:r>
          <a:endParaRPr lang="ru-RU" sz="2600" kern="1200" noProof="0" dirty="0">
            <a:latin typeface="Calibri" panose="020F0502020204030204" pitchFamily="34" charset="0"/>
          </a:endParaRPr>
        </a:p>
      </dsp:txBody>
      <dsp:txXfrm>
        <a:off x="2986" y="1439839"/>
        <a:ext cx="2369671" cy="1990523"/>
      </dsp:txXfrm>
    </dsp:sp>
    <dsp:sp modelId="{9C3A7F13-9585-42DF-AD32-B56F82B123C8}">
      <dsp:nvSpPr>
        <dsp:cNvPr id="0" name=""/>
        <dsp:cNvSpPr/>
      </dsp:nvSpPr>
      <dsp:spPr>
        <a:xfrm>
          <a:off x="690191" y="510928"/>
          <a:ext cx="995261" cy="995261"/>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594" tIns="12700" rIns="77594" bIns="12700" numCol="1" spcCol="1270" rtlCol="0" anchor="ctr" anchorCtr="0">
          <a:noAutofit/>
        </a:bodyPr>
        <a:lstStyle/>
        <a:p>
          <a:pPr lvl="0" algn="ctr" defTabSz="2133600" rtl="0">
            <a:lnSpc>
              <a:spcPct val="90000"/>
            </a:lnSpc>
            <a:spcBef>
              <a:spcPct val="0"/>
            </a:spcBef>
            <a:spcAft>
              <a:spcPct val="35000"/>
            </a:spcAft>
          </a:pPr>
          <a:r>
            <a:rPr lang="ru-RU" sz="4800" kern="1200" noProof="0">
              <a:latin typeface="Calibri" panose="020F0502020204030204" pitchFamily="34" charset="0"/>
            </a:rPr>
            <a:t>1</a:t>
          </a:r>
          <a:endParaRPr lang="ru-RU" sz="4800" kern="1200" noProof="0" dirty="0">
            <a:latin typeface="Calibri" panose="020F0502020204030204" pitchFamily="34" charset="0"/>
          </a:endParaRPr>
        </a:p>
      </dsp:txBody>
      <dsp:txXfrm>
        <a:off x="835944" y="656681"/>
        <a:ext cx="703755" cy="703755"/>
      </dsp:txXfrm>
    </dsp:sp>
    <dsp:sp modelId="{923B2301-552B-45D2-9EF0-53A10AA17FC6}">
      <dsp:nvSpPr>
        <dsp:cNvPr id="0" name=""/>
        <dsp:cNvSpPr/>
      </dsp:nvSpPr>
      <dsp:spPr>
        <a:xfrm>
          <a:off x="2986" y="3496641"/>
          <a:ext cx="2369671"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609625" y="179174"/>
          <a:ext cx="2369671" cy="3317539"/>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749" tIns="330200" rIns="184749" bIns="330200" numCol="1" spcCol="1270" rtlCol="0" anchor="t" anchorCtr="0">
          <a:noAutofit/>
        </a:bodyPr>
        <a:lstStyle/>
        <a:p>
          <a:pPr lvl="0" algn="ctr" defTabSz="1155700" rtl="0">
            <a:lnSpc>
              <a:spcPct val="90000"/>
            </a:lnSpc>
            <a:spcBef>
              <a:spcPct val="0"/>
            </a:spcBef>
            <a:spcAft>
              <a:spcPct val="35000"/>
            </a:spcAft>
          </a:pPr>
          <a:r>
            <a:rPr lang="ru-RU" sz="2600" b="0" i="0" u="none" kern="1200" noProof="0" dirty="0">
              <a:latin typeface="Calibri" panose="020F0502020204030204" pitchFamily="34" charset="0"/>
            </a:rPr>
            <a:t>опираясь на колени и ладони</a:t>
          </a:r>
          <a:endParaRPr lang="ru-RU" sz="2600" kern="1200" noProof="0" dirty="0">
            <a:latin typeface="Calibri" panose="020F0502020204030204" pitchFamily="34" charset="0"/>
          </a:endParaRPr>
        </a:p>
      </dsp:txBody>
      <dsp:txXfrm>
        <a:off x="2609625" y="1439839"/>
        <a:ext cx="2369671" cy="1990523"/>
      </dsp:txXfrm>
    </dsp:sp>
    <dsp:sp modelId="{C08FC467-91FE-48BD-B243-273925C2B75A}">
      <dsp:nvSpPr>
        <dsp:cNvPr id="0" name=""/>
        <dsp:cNvSpPr/>
      </dsp:nvSpPr>
      <dsp:spPr>
        <a:xfrm>
          <a:off x="3296829" y="510928"/>
          <a:ext cx="995261" cy="995261"/>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594" tIns="12700" rIns="77594" bIns="12700" numCol="1" spcCol="1270" rtlCol="0" anchor="ctr" anchorCtr="0">
          <a:noAutofit/>
        </a:bodyPr>
        <a:lstStyle/>
        <a:p>
          <a:pPr lvl="0" algn="ctr" defTabSz="2133600" rtl="0">
            <a:lnSpc>
              <a:spcPct val="90000"/>
            </a:lnSpc>
            <a:spcBef>
              <a:spcPct val="0"/>
            </a:spcBef>
            <a:spcAft>
              <a:spcPct val="35000"/>
            </a:spcAft>
          </a:pPr>
          <a:r>
            <a:rPr lang="ru-RU" sz="4800" kern="1200" noProof="0">
              <a:latin typeface="Calibri" panose="020F0502020204030204" pitchFamily="34" charset="0"/>
            </a:rPr>
            <a:t>2</a:t>
          </a:r>
          <a:endParaRPr lang="ru-RU" sz="4800" kern="1200" noProof="0" dirty="0">
            <a:latin typeface="Calibri" panose="020F0502020204030204" pitchFamily="34" charset="0"/>
          </a:endParaRPr>
        </a:p>
      </dsp:txBody>
      <dsp:txXfrm>
        <a:off x="3442582" y="656681"/>
        <a:ext cx="703755" cy="703755"/>
      </dsp:txXfrm>
    </dsp:sp>
    <dsp:sp modelId="{DE393E47-CBB6-4D77-A342-C9AFD9FC8CB6}">
      <dsp:nvSpPr>
        <dsp:cNvPr id="0" name=""/>
        <dsp:cNvSpPr/>
      </dsp:nvSpPr>
      <dsp:spPr>
        <a:xfrm>
          <a:off x="2609625" y="3496641"/>
          <a:ext cx="2369671"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5216263" y="179174"/>
          <a:ext cx="2369671" cy="3317539"/>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749" tIns="330200" rIns="184749" bIns="330200" numCol="1" spcCol="1270" rtlCol="0" anchor="t" anchorCtr="0">
          <a:noAutofit/>
        </a:bodyPr>
        <a:lstStyle/>
        <a:p>
          <a:pPr lvl="0" algn="ctr" defTabSz="1155700" rtl="0">
            <a:lnSpc>
              <a:spcPct val="90000"/>
            </a:lnSpc>
            <a:spcBef>
              <a:spcPct val="0"/>
            </a:spcBef>
            <a:spcAft>
              <a:spcPct val="35000"/>
            </a:spcAft>
          </a:pPr>
          <a:r>
            <a:rPr lang="ru-RU" sz="2600" b="0" i="0" u="none" kern="1200" noProof="0" dirty="0">
              <a:latin typeface="Calibri" panose="020F0502020204030204" pitchFamily="34" charset="0"/>
            </a:rPr>
            <a:t>ступни и ладони</a:t>
          </a:r>
          <a:endParaRPr lang="ru-RU" sz="2600" kern="1200" noProof="0" dirty="0">
            <a:latin typeface="Calibri" panose="020F0502020204030204" pitchFamily="34" charset="0"/>
          </a:endParaRPr>
        </a:p>
      </dsp:txBody>
      <dsp:txXfrm>
        <a:off x="5216263" y="1439839"/>
        <a:ext cx="2369671" cy="1990523"/>
      </dsp:txXfrm>
    </dsp:sp>
    <dsp:sp modelId="{4104A2F1-FB99-4C42-8067-46B8EEEC9610}">
      <dsp:nvSpPr>
        <dsp:cNvPr id="0" name=""/>
        <dsp:cNvSpPr/>
      </dsp:nvSpPr>
      <dsp:spPr>
        <a:xfrm>
          <a:off x="5903468" y="510928"/>
          <a:ext cx="995261" cy="995261"/>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594" tIns="12700" rIns="77594" bIns="12700" numCol="1" spcCol="1270" rtlCol="0" anchor="ctr" anchorCtr="0">
          <a:noAutofit/>
        </a:bodyPr>
        <a:lstStyle/>
        <a:p>
          <a:pPr lvl="0" algn="ctr" defTabSz="2133600" rtl="0">
            <a:lnSpc>
              <a:spcPct val="90000"/>
            </a:lnSpc>
            <a:spcBef>
              <a:spcPct val="0"/>
            </a:spcBef>
            <a:spcAft>
              <a:spcPct val="35000"/>
            </a:spcAft>
          </a:pPr>
          <a:r>
            <a:rPr lang="ru-RU" sz="4800" kern="1200" noProof="0">
              <a:latin typeface="Calibri" panose="020F0502020204030204" pitchFamily="34" charset="0"/>
            </a:rPr>
            <a:t>3</a:t>
          </a:r>
          <a:endParaRPr lang="ru-RU" sz="4800" kern="1200" noProof="0" dirty="0">
            <a:latin typeface="Calibri" panose="020F0502020204030204" pitchFamily="34" charset="0"/>
          </a:endParaRPr>
        </a:p>
      </dsp:txBody>
      <dsp:txXfrm>
        <a:off x="6049221" y="656681"/>
        <a:ext cx="703755" cy="703755"/>
      </dsp:txXfrm>
    </dsp:sp>
    <dsp:sp modelId="{2EB92C72-3528-4913-AFF6-FF0B4F338399}">
      <dsp:nvSpPr>
        <dsp:cNvPr id="0" name=""/>
        <dsp:cNvSpPr/>
      </dsp:nvSpPr>
      <dsp:spPr>
        <a:xfrm>
          <a:off x="5216263" y="3496641"/>
          <a:ext cx="2369671"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7822901" y="179174"/>
          <a:ext cx="2369671" cy="3317539"/>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749" tIns="330200" rIns="184749" bIns="330200" numCol="1" spcCol="1270" rtlCol="0" anchor="t" anchorCtr="0">
          <a:noAutofit/>
        </a:bodyPr>
        <a:lstStyle/>
        <a:p>
          <a:pPr lvl="0" algn="ctr" defTabSz="1155700" rtl="0">
            <a:lnSpc>
              <a:spcPct val="90000"/>
            </a:lnSpc>
            <a:spcBef>
              <a:spcPct val="0"/>
            </a:spcBef>
            <a:spcAft>
              <a:spcPct val="35000"/>
            </a:spcAft>
          </a:pPr>
          <a:r>
            <a:rPr lang="ru-RU" sz="2600" b="0" i="0" u="none" kern="1200" noProof="0" dirty="0">
              <a:latin typeface="Calibri" panose="020F0502020204030204" pitchFamily="34" charset="0"/>
            </a:rPr>
            <a:t>колени и предплечья</a:t>
          </a:r>
          <a:endParaRPr lang="ru-RU" sz="2600" kern="1200" noProof="0" dirty="0">
            <a:latin typeface="Calibri" panose="020F0502020204030204" pitchFamily="34" charset="0"/>
          </a:endParaRPr>
        </a:p>
      </dsp:txBody>
      <dsp:txXfrm>
        <a:off x="7822901" y="1439839"/>
        <a:ext cx="2369671" cy="1990523"/>
      </dsp:txXfrm>
    </dsp:sp>
    <dsp:sp modelId="{AC6B335A-D8B4-46D8-93DE-B9EF1773F6AC}">
      <dsp:nvSpPr>
        <dsp:cNvPr id="0" name=""/>
        <dsp:cNvSpPr/>
      </dsp:nvSpPr>
      <dsp:spPr>
        <a:xfrm>
          <a:off x="8510106" y="510928"/>
          <a:ext cx="995261" cy="995261"/>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594" tIns="12700" rIns="77594" bIns="12700" numCol="1" spcCol="1270" rtlCol="0" anchor="ctr" anchorCtr="0">
          <a:noAutofit/>
        </a:bodyPr>
        <a:lstStyle/>
        <a:p>
          <a:pPr lvl="0" algn="ctr" defTabSz="2133600" rtl="0">
            <a:lnSpc>
              <a:spcPct val="90000"/>
            </a:lnSpc>
            <a:spcBef>
              <a:spcPct val="0"/>
            </a:spcBef>
            <a:spcAft>
              <a:spcPct val="35000"/>
            </a:spcAft>
          </a:pPr>
          <a:r>
            <a:rPr lang="ru-RU" sz="4800" kern="1200" noProof="0">
              <a:latin typeface="Calibri" panose="020F0502020204030204" pitchFamily="34" charset="0"/>
            </a:rPr>
            <a:t>4</a:t>
          </a:r>
          <a:endParaRPr lang="ru-RU" sz="4800" kern="1200" noProof="0" dirty="0">
            <a:latin typeface="Calibri" panose="020F0502020204030204" pitchFamily="34" charset="0"/>
          </a:endParaRPr>
        </a:p>
      </dsp:txBody>
      <dsp:txXfrm>
        <a:off x="8655859" y="656681"/>
        <a:ext cx="703755" cy="703755"/>
      </dsp:txXfrm>
    </dsp:sp>
    <dsp:sp modelId="{7B3E0A16-DB85-46CA-87D6-4D39F6DBFC52}">
      <dsp:nvSpPr>
        <dsp:cNvPr id="0" name=""/>
        <dsp:cNvSpPr/>
      </dsp:nvSpPr>
      <dsp:spPr>
        <a:xfrm>
          <a:off x="7822901" y="3496641"/>
          <a:ext cx="2369671"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BasicLinearProcessNumbered#1">
  <dgm:title val="Нумерованный простой линейный процесс"/>
  <dgm:desc val="Используется для отображения хода выполнения задач, временной шкалы, последовательных этапов задачи, процесса или рабочего процесса, а также для выделения движения или направления. Для отображения этапов процесса, показанного в круге, были добавлены автоматические числа. Текст уровней 1 и 2 отображается в прямоугольнике."/>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rtlCol="0"/>
            <a:lstStyle/>
            <a:p>
              <a:pPr rtl="0"/>
              <a:r>
                <a:t>1</a:t>
              </a:r>
            </a:p>
          </dgm:t>
        </dgm:pt>
        <dgm:pt modelId="201" type="sibTrans" cxnId="{95F9FFCB-1BFC-4B36-BE44-D6A1469F21C3}">
          <dgm:prSet phldrT="2"/>
          <dgm:t>
            <a:bodyPr rtlCol="0"/>
            <a:lstStyle/>
            <a:p>
              <a:pPr rtl="0"/>
              <a:r>
                <a:t>2</a:t>
              </a:r>
            </a:p>
          </dgm:t>
        </dgm:pt>
        <dgm:pt modelId="301" type="sibTrans" cxnId="{A69863A3-5EBF-4CAE-AA51-83CA76DE20BB}">
          <dgm:prSet phldrT="3"/>
          <dgm:t>
            <a:bodyPr rtlCol="0"/>
            <a:lstStyle/>
            <a:p>
              <a:pPr rtl="0"/>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59D976E6-2013-45BD-975A-5DAB81D6893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37C6BDF2-B4DF-43D2-A6AE-34ED1D6134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049564-FD95-4795-8146-D7F18A57F53F}" type="datetime1">
              <a:rPr lang="ru-RU" smtClean="0"/>
              <a:t>13.01.2024</a:t>
            </a:fld>
            <a:endParaRPr lang="ru-RU"/>
          </a:p>
        </p:txBody>
      </p:sp>
      <p:sp>
        <p:nvSpPr>
          <p:cNvPr id="4" name="Нижний колонтитул 3">
            <a:extLst>
              <a:ext uri="{FF2B5EF4-FFF2-40B4-BE49-F238E27FC236}">
                <a16:creationId xmlns:a16="http://schemas.microsoft.com/office/drawing/2014/main" id="{D59FE7E0-729C-4891-A0BA-3BB871D4EE4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29D135AD-9CDF-4A85-9CE7-1F7D8C5FF0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AD0AAC-EBD3-4A8F-BA76-0C5FA686BD46}" type="slidenum">
              <a:rPr lang="ru-RU" smtClean="0"/>
              <a:t>‹#›</a:t>
            </a:fld>
            <a:endParaRPr lang="ru-RU"/>
          </a:p>
        </p:txBody>
      </p:sp>
    </p:spTree>
    <p:extLst>
      <p:ext uri="{BB962C8B-B14F-4D97-AF65-F5344CB8AC3E}">
        <p14:creationId xmlns:p14="http://schemas.microsoft.com/office/powerpoint/2010/main" val="34674931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4CD34F23-CB4B-4EF6-8BD3-528E3008B490}" type="datetime1">
              <a:rPr lang="ru-RU" noProof="0" smtClean="0"/>
              <a:t>13.01.2024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D40C6A29-4676-420C-BBE3-ACC2B80F64D4}" type="slidenum">
              <a:rPr lang="ru-RU" noProof="0" smtClean="0"/>
              <a:pPr/>
              <a:t>‹#›</a:t>
            </a:fld>
            <a:endParaRPr lang="ru-RU" noProof="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D40C6A29-4676-420C-BBE3-ACC2B80F64D4}" type="slidenum">
              <a:rPr lang="ru-RU" smtClean="0"/>
              <a:pPr/>
              <a:t>1</a:t>
            </a:fld>
            <a:endParaRPr lang="ru-RU"/>
          </a:p>
        </p:txBody>
      </p:sp>
    </p:spTree>
    <p:extLst>
      <p:ext uri="{BB962C8B-B14F-4D97-AF65-F5344CB8AC3E}">
        <p14:creationId xmlns:p14="http://schemas.microsoft.com/office/powerpoint/2010/main" val="776435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D40C6A29-4676-420C-BBE3-ACC2B80F64D4}" type="slidenum">
              <a:rPr lang="ru-RU" smtClean="0"/>
              <a:pPr/>
              <a:t>2</a:t>
            </a:fld>
            <a:endParaRPr lang="ru-RU"/>
          </a:p>
        </p:txBody>
      </p:sp>
    </p:spTree>
    <p:extLst>
      <p:ext uri="{BB962C8B-B14F-4D97-AF65-F5344CB8AC3E}">
        <p14:creationId xmlns:p14="http://schemas.microsoft.com/office/powerpoint/2010/main" val="1104281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 младшем дошкольном возрасте происходит дальнейшее развитие детского</a:t>
            </a:r>
          </a:p>
          <a:p>
            <a:r>
              <a:rPr lang="ru-RU" dirty="0"/>
              <a:t>организма, совершенствуются все физиологические функции и процессы. По</a:t>
            </a:r>
          </a:p>
          <a:p>
            <a:r>
              <a:rPr lang="ru-RU" dirty="0"/>
              <a:t>данным Всемирной организации здравоохранения (ВОЗ) средние</a:t>
            </a:r>
          </a:p>
          <a:p>
            <a:r>
              <a:rPr lang="ru-RU" dirty="0"/>
              <a:t>антропометрические показатели к четырем годам следующие: мальчики весят</a:t>
            </a:r>
          </a:p>
          <a:p>
            <a:r>
              <a:rPr lang="ru-RU" dirty="0"/>
              <a:t>16,3 кг при росте 102,4 см,</a:t>
            </a:r>
          </a:p>
          <a:p>
            <a:r>
              <a:rPr lang="ru-RU" dirty="0"/>
              <a:t>а девочки весят 15,9 кг при росте 100,7 см.</a:t>
            </a:r>
          </a:p>
          <a:p>
            <a:r>
              <a:rPr lang="ru-RU" dirty="0"/>
              <a:t>При этом главный показатель нормы - комфорт и хорошее самочувствие</a:t>
            </a:r>
          </a:p>
          <a:p>
            <a:r>
              <a:rPr lang="ru-RU" dirty="0"/>
              <a:t>ребенка.</a:t>
            </a:r>
          </a:p>
        </p:txBody>
      </p:sp>
      <p:sp>
        <p:nvSpPr>
          <p:cNvPr id="4" name="Номер слайда 3"/>
          <p:cNvSpPr>
            <a:spLocks noGrp="1"/>
          </p:cNvSpPr>
          <p:nvPr>
            <p:ph type="sldNum" sz="quarter" idx="5"/>
          </p:nvPr>
        </p:nvSpPr>
        <p:spPr/>
        <p:txBody>
          <a:bodyPr/>
          <a:lstStyle/>
          <a:p>
            <a:fld id="{D40C6A29-4676-420C-BBE3-ACC2B80F64D4}" type="slidenum">
              <a:rPr lang="ru-RU" smtClean="0"/>
              <a:pPr/>
              <a:t>3</a:t>
            </a:fld>
            <a:endParaRPr lang="ru-RU"/>
          </a:p>
        </p:txBody>
      </p:sp>
    </p:spTree>
    <p:extLst>
      <p:ext uri="{BB962C8B-B14F-4D97-AF65-F5344CB8AC3E}">
        <p14:creationId xmlns:p14="http://schemas.microsoft.com/office/powerpoint/2010/main" val="3810066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D40C6A29-4676-420C-BBE3-ACC2B80F64D4}" type="slidenum">
              <a:rPr lang="ru-RU" smtClean="0"/>
              <a:pPr/>
              <a:t>4</a:t>
            </a:fld>
            <a:endParaRPr lang="ru-RU"/>
          </a:p>
        </p:txBody>
      </p:sp>
    </p:spTree>
    <p:extLst>
      <p:ext uri="{BB962C8B-B14F-4D97-AF65-F5344CB8AC3E}">
        <p14:creationId xmlns:p14="http://schemas.microsoft.com/office/powerpoint/2010/main" val="1674162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D40C6A29-4676-420C-BBE3-ACC2B80F64D4}" type="slidenum">
              <a:rPr lang="ru-RU" smtClean="0"/>
              <a:pPr/>
              <a:t>6</a:t>
            </a:fld>
            <a:endParaRPr lang="ru-RU"/>
          </a:p>
        </p:txBody>
      </p:sp>
    </p:spTree>
    <p:extLst>
      <p:ext uri="{BB962C8B-B14F-4D97-AF65-F5344CB8AC3E}">
        <p14:creationId xmlns:p14="http://schemas.microsoft.com/office/powerpoint/2010/main" val="1201863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D40C6A29-4676-420C-BBE3-ACC2B80F64D4}" type="slidenum">
              <a:rPr lang="ru-RU" smtClean="0"/>
              <a:pPr/>
              <a:t>8</a:t>
            </a:fld>
            <a:endParaRPr lang="ru-RU"/>
          </a:p>
        </p:txBody>
      </p:sp>
    </p:spTree>
    <p:extLst>
      <p:ext uri="{BB962C8B-B14F-4D97-AF65-F5344CB8AC3E}">
        <p14:creationId xmlns:p14="http://schemas.microsoft.com/office/powerpoint/2010/main" val="3044787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D40C6A29-4676-420C-BBE3-ACC2B80F64D4}" type="slidenum">
              <a:rPr lang="ru-RU" smtClean="0"/>
              <a:pPr/>
              <a:t>9</a:t>
            </a:fld>
            <a:endParaRPr lang="ru-RU"/>
          </a:p>
        </p:txBody>
      </p:sp>
    </p:spTree>
    <p:extLst>
      <p:ext uri="{BB962C8B-B14F-4D97-AF65-F5344CB8AC3E}">
        <p14:creationId xmlns:p14="http://schemas.microsoft.com/office/powerpoint/2010/main" val="1638561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D40C6A29-4676-420C-BBE3-ACC2B80F64D4}" type="slidenum">
              <a:rPr lang="ru-RU" smtClean="0"/>
              <a:pPr/>
              <a:t>13</a:t>
            </a:fld>
            <a:endParaRPr lang="ru-RU"/>
          </a:p>
        </p:txBody>
      </p:sp>
    </p:spTree>
    <p:extLst>
      <p:ext uri="{BB962C8B-B14F-4D97-AF65-F5344CB8AC3E}">
        <p14:creationId xmlns:p14="http://schemas.microsoft.com/office/powerpoint/2010/main" val="2692446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D40C6A29-4676-420C-BBE3-ACC2B80F64D4}" type="slidenum">
              <a:rPr lang="ru-RU" smtClean="0"/>
              <a:t>14</a:t>
            </a:fld>
            <a:endParaRPr lang="ru-RU"/>
          </a:p>
        </p:txBody>
      </p:sp>
    </p:spTree>
    <p:extLst>
      <p:ext uri="{BB962C8B-B14F-4D97-AF65-F5344CB8AC3E}">
        <p14:creationId xmlns:p14="http://schemas.microsoft.com/office/powerpoint/2010/main" val="313441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D40C6A29-4676-420C-BBE3-ACC2B80F64D4}" type="slidenum">
              <a:rPr lang="ru-RU" smtClean="0"/>
              <a:t>18</a:t>
            </a:fld>
            <a:endParaRPr lang="ru-RU"/>
          </a:p>
        </p:txBody>
      </p:sp>
    </p:spTree>
    <p:extLst>
      <p:ext uri="{BB962C8B-B14F-4D97-AF65-F5344CB8AC3E}">
        <p14:creationId xmlns:p14="http://schemas.microsoft.com/office/powerpoint/2010/main" val="167016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0" name="Полилиния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 name="Прямая соединительная линия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Полилиния: Фигура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6" name="Полилиния: фигура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8" name="Овал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 name="Полилиния: Фигура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22" name="Дуга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2" name="Заголовок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rtlCol="0" anchor="b"/>
          <a:lstStyle>
            <a:lvl1pPr algn="r">
              <a:defRPr sz="6000">
                <a:solidFill>
                  <a:schemeClr val="bg1"/>
                </a:solidFill>
              </a:defRPr>
            </a:lvl1pPr>
          </a:lstStyle>
          <a:p>
            <a:pPr rtl="0"/>
            <a:r>
              <a:rPr lang="ru-RU" noProof="0"/>
              <a:t>Образец заголовка</a:t>
            </a:r>
          </a:p>
        </p:txBody>
      </p:sp>
      <p:sp>
        <p:nvSpPr>
          <p:cNvPr id="3" name="Подзаголовок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rtlCol="0"/>
          <a:lstStyle>
            <a:lvl1pPr marL="0" indent="0" algn="r">
              <a:buNone/>
              <a:defRPr sz="240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Повестка">
    <p:spTree>
      <p:nvGrpSpPr>
        <p:cNvPr id="1" name=""/>
        <p:cNvGrpSpPr/>
        <p:nvPr/>
      </p:nvGrpSpPr>
      <p:grpSpPr>
        <a:xfrm>
          <a:off x="0" y="0"/>
          <a:ext cx="0" cy="0"/>
          <a:chOff x="0" y="0"/>
          <a:chExt cx="0" cy="0"/>
        </a:xfrm>
      </p:grpSpPr>
      <p:sp>
        <p:nvSpPr>
          <p:cNvPr id="10" name="Овал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Дуга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4" name="Овал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 name="Заголовок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rtlCol="0"/>
          <a:lstStyle>
            <a:lvl1pPr algn="ctr">
              <a:defRPr>
                <a:solidFill>
                  <a:schemeClr val="bg1"/>
                </a:solidFill>
              </a:defRPr>
            </a:lvl1pPr>
          </a:lstStyle>
          <a:p>
            <a:pPr rtl="0"/>
            <a:r>
              <a:rPr lang="ru-RU" noProof="0"/>
              <a:t>Образец заголовка</a:t>
            </a:r>
          </a:p>
        </p:txBody>
      </p:sp>
      <p:sp>
        <p:nvSpPr>
          <p:cNvPr id="3" name="Объект 2">
            <a:extLst>
              <a:ext uri="{FF2B5EF4-FFF2-40B4-BE49-F238E27FC236}">
                <a16:creationId xmlns:a16="http://schemas.microsoft.com/office/drawing/2014/main" id="{0A47AF11-F208-4FDA-9E19-D6CA3472134E}"/>
              </a:ext>
            </a:extLst>
          </p:cNvPr>
          <p:cNvSpPr>
            <a:spLocks noGrp="1"/>
          </p:cNvSpPr>
          <p:nvPr>
            <p:ph idx="1" hasCustomPrompt="1"/>
          </p:nvPr>
        </p:nvSpPr>
        <p:spPr>
          <a:xfrm>
            <a:off x="5788152" y="1527048"/>
            <a:ext cx="5111496" cy="3931920"/>
          </a:xfrm>
        </p:spPr>
        <p:txBody>
          <a:bodyPr rtlCol="0" anchor="ctr"/>
          <a:lstStyle>
            <a:lvl1pPr marL="0" indent="0">
              <a:buNone/>
              <a:defRPr>
                <a:latin typeface="Calibri" panose="020F0502020204030204" pitchFamily="34" charset="0"/>
              </a:defRPr>
            </a:lvl1pPr>
            <a:lvl2pPr marL="228600">
              <a:defRPr>
                <a:latin typeface="Calibri" panose="020F0502020204030204" pitchFamily="34" charset="0"/>
              </a:defRPr>
            </a:lvl2pPr>
            <a:lvl3pPr marL="457200">
              <a:defRPr>
                <a:latin typeface="Calibri" panose="020F0502020204030204" pitchFamily="34" charset="0"/>
              </a:defRPr>
            </a:lvl3pPr>
            <a:lvl4pPr>
              <a:buNone/>
              <a:defRPr/>
            </a:lvl4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p:txBody>
      </p:sp>
      <p:sp>
        <p:nvSpPr>
          <p:cNvPr id="4" name="Дата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5" name="Нижний колонтитул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6" name="Номер слайда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с 2 небольшими рисунками">
    <p:spTree>
      <p:nvGrpSpPr>
        <p:cNvPr id="1" name=""/>
        <p:cNvGrpSpPr/>
        <p:nvPr/>
      </p:nvGrpSpPr>
      <p:grpSpPr>
        <a:xfrm>
          <a:off x="0" y="0"/>
          <a:ext cx="0" cy="0"/>
          <a:chOff x="0" y="0"/>
          <a:chExt cx="0" cy="0"/>
        </a:xfrm>
      </p:grpSpPr>
      <p:sp>
        <p:nvSpPr>
          <p:cNvPr id="22" name="Рисунок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rtlCol="0" anchor="ctr">
            <a:noAutofit/>
          </a:bodyPr>
          <a:lstStyle>
            <a:lvl1pPr algn="ctr">
              <a:buNone/>
              <a:defRPr sz="1800">
                <a:latin typeface="Calibri" panose="020F0502020204030204" pitchFamily="34" charset="0"/>
              </a:defRPr>
            </a:lvl1pPr>
          </a:lstStyle>
          <a:p>
            <a:pPr rtl="0"/>
            <a:r>
              <a:rPr lang="ru-RU" noProof="0"/>
              <a:t>Вставка рисунка</a:t>
            </a:r>
          </a:p>
        </p:txBody>
      </p:sp>
      <p:sp>
        <p:nvSpPr>
          <p:cNvPr id="21" name="Рисунок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rtlCol="0" anchor="ctr">
            <a:noAutofit/>
          </a:bodyPr>
          <a:lstStyle>
            <a:lvl1pPr algn="ctr">
              <a:buNone/>
              <a:defRPr sz="1800">
                <a:latin typeface="Calibri" panose="020F0502020204030204" pitchFamily="34" charset="0"/>
              </a:defRPr>
            </a:lvl1pPr>
          </a:lstStyle>
          <a:p>
            <a:pPr rtl="0"/>
            <a:r>
              <a:rPr lang="ru-RU" noProof="0"/>
              <a:t>Вставка рисунка</a:t>
            </a:r>
          </a:p>
        </p:txBody>
      </p:sp>
      <p:sp>
        <p:nvSpPr>
          <p:cNvPr id="2" name="Заголовок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rtlCol="0"/>
          <a:lstStyle/>
          <a:p>
            <a:pPr rtl="0"/>
            <a:r>
              <a:rPr lang="ru-RU" noProof="0"/>
              <a:t>Образец заголовка</a:t>
            </a:r>
          </a:p>
        </p:txBody>
      </p:sp>
      <p:sp>
        <p:nvSpPr>
          <p:cNvPr id="3" name="Объект 2">
            <a:extLst>
              <a:ext uri="{FF2B5EF4-FFF2-40B4-BE49-F238E27FC236}">
                <a16:creationId xmlns:a16="http://schemas.microsoft.com/office/drawing/2014/main" id="{0A47AF11-F208-4FDA-9E19-D6CA3472134E}"/>
              </a:ext>
            </a:extLst>
          </p:cNvPr>
          <p:cNvSpPr>
            <a:spLocks noGrp="1"/>
          </p:cNvSpPr>
          <p:nvPr>
            <p:ph idx="1" hasCustomPrompt="1"/>
          </p:nvPr>
        </p:nvSpPr>
        <p:spPr>
          <a:xfrm>
            <a:off x="539496" y="1825625"/>
            <a:ext cx="5806440" cy="4352544"/>
          </a:xfrm>
        </p:spPr>
        <p:txBody>
          <a:bodyPr rtlCol="0">
            <a:normAutofit/>
          </a:bodyPr>
          <a:lstStyle>
            <a:lvl1pPr marL="0" indent="0">
              <a:lnSpc>
                <a:spcPct val="110000"/>
              </a:lnSpc>
              <a:buNone/>
              <a:defRPr sz="2400">
                <a:latin typeface="Calibri" panose="020F0502020204030204" pitchFamily="34" charset="0"/>
              </a:defRPr>
            </a:lvl1pPr>
            <a:lvl2pPr marL="228600">
              <a:lnSpc>
                <a:spcPct val="110000"/>
              </a:lnSpc>
              <a:defRPr sz="2000">
                <a:latin typeface="Calibri" panose="020F0502020204030204" pitchFamily="34" charset="0"/>
              </a:defRPr>
            </a:lvl2pPr>
            <a:lvl3pPr marL="457200">
              <a:lnSpc>
                <a:spcPct val="110000"/>
              </a:lnSpc>
              <a:defRPr sz="1800">
                <a:latin typeface="Calibri" panose="020F0502020204030204" pitchFamily="34" charset="0"/>
              </a:defRPr>
            </a:lvl3pPr>
            <a:lvl4pPr marL="685800">
              <a:lnSpc>
                <a:spcPct val="110000"/>
              </a:lnSpc>
              <a:defRPr sz="1600">
                <a:latin typeface="Calibri" panose="020F0502020204030204" pitchFamily="34" charset="0"/>
              </a:defRPr>
            </a:lvl4pPr>
            <a:lvl5pPr>
              <a:lnSpc>
                <a:spcPct val="110000"/>
              </a:lnSpc>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p:txBody>
      </p:sp>
      <p:sp>
        <p:nvSpPr>
          <p:cNvPr id="4" name="Дата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5" name="Нижний колонтитул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6" name="Номер слайда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10" name="Овал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 name="Прямоугольник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Овал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8" name="Дуга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4" name="Овал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 name="Заголовок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rtlCol="0" anchor="b"/>
          <a:lstStyle>
            <a:lvl1pPr algn="ctr">
              <a:defRPr sz="6000">
                <a:solidFill>
                  <a:schemeClr val="bg1"/>
                </a:solidFill>
              </a:defRPr>
            </a:lvl1pPr>
          </a:lstStyle>
          <a:p>
            <a:pPr rtl="0"/>
            <a:r>
              <a:rPr lang="ru-RU" noProof="0"/>
              <a:t>Образец заголовка</a:t>
            </a:r>
          </a:p>
        </p:txBody>
      </p:sp>
      <p:sp>
        <p:nvSpPr>
          <p:cNvPr id="3" name="Текст 2">
            <a:extLst>
              <a:ext uri="{FF2B5EF4-FFF2-40B4-BE49-F238E27FC236}">
                <a16:creationId xmlns:a16="http://schemas.microsoft.com/office/drawing/2014/main" id="{9E1462C4-0E4B-4DB7-A8BF-FE55142760AF}"/>
              </a:ext>
            </a:extLst>
          </p:cNvPr>
          <p:cNvSpPr>
            <a:spLocks noGrp="1"/>
          </p:cNvSpPr>
          <p:nvPr>
            <p:ph type="body" idx="1" hasCustomPrompt="1"/>
          </p:nvPr>
        </p:nvSpPr>
        <p:spPr>
          <a:xfrm>
            <a:off x="3319272" y="4078224"/>
            <a:ext cx="5559552" cy="1536192"/>
          </a:xfrm>
        </p:spPr>
        <p:txBody>
          <a:bodyPr rtlCol="0"/>
          <a:lstStyle>
            <a:lvl1pPr marL="0" indent="0" algn="ctr">
              <a:buNone/>
              <a:defRPr sz="2400">
                <a:solidFill>
                  <a:schemeClr val="bg1"/>
                </a:solidFill>
                <a:latin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a:t>Щелкните, чтобы изменить стили текста образца слайда</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rtlCol="0"/>
          <a:lstStyle/>
          <a:p>
            <a:pPr rtl="0"/>
            <a:r>
              <a:rPr lang="ru-RU" noProof="0"/>
              <a:t>Образец заголовка</a:t>
            </a:r>
          </a:p>
        </p:txBody>
      </p:sp>
      <p:sp>
        <p:nvSpPr>
          <p:cNvPr id="3" name="Объект 2">
            <a:extLst>
              <a:ext uri="{FF2B5EF4-FFF2-40B4-BE49-F238E27FC236}">
                <a16:creationId xmlns:a16="http://schemas.microsoft.com/office/drawing/2014/main" id="{0A47AF11-F208-4FDA-9E19-D6CA3472134E}"/>
              </a:ext>
            </a:extLst>
          </p:cNvPr>
          <p:cNvSpPr>
            <a:spLocks noGrp="1"/>
          </p:cNvSpPr>
          <p:nvPr>
            <p:ph idx="1" hasCustomPrompt="1"/>
          </p:nvPr>
        </p:nvSpPr>
        <p:spPr>
          <a:xfrm>
            <a:off x="1179576" y="1911096"/>
            <a:ext cx="9829800" cy="3859742"/>
          </a:xfrm>
        </p:spPr>
        <p:txBody>
          <a:bodyPr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5" name="Нижний колонтитул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6" name="Номер слайда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7" name="Полилиния: фигура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8" name="Полилиния: Фигура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2">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E11BF3-02E8-4EB7-818E-652B82CF2C9D}"/>
              </a:ext>
            </a:extLst>
          </p:cNvPr>
          <p:cNvSpPr>
            <a:spLocks noGrp="1"/>
          </p:cNvSpPr>
          <p:nvPr>
            <p:ph type="title"/>
          </p:nvPr>
        </p:nvSpPr>
        <p:spPr/>
        <p:txBody>
          <a:bodyPr rtlCol="0"/>
          <a:lstStyle/>
          <a:p>
            <a:pPr rtl="0"/>
            <a:r>
              <a:rPr lang="ru-RU" noProof="0"/>
              <a:t>Образец заголовка</a:t>
            </a:r>
          </a:p>
        </p:txBody>
      </p:sp>
      <p:sp>
        <p:nvSpPr>
          <p:cNvPr id="3" name="Дата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4" name="Нижний колонтитул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5" name="Номер слайда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6" name="Полилиния: Фигура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7" name="Полилиния: Фигура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8" name="Объект 2">
            <a:extLst>
              <a:ext uri="{FF2B5EF4-FFF2-40B4-BE49-F238E27FC236}">
                <a16:creationId xmlns:a16="http://schemas.microsoft.com/office/drawing/2014/main" id="{4753B078-30BA-4AB9-A020-EE8D9404B69E}"/>
              </a:ext>
            </a:extLst>
          </p:cNvPr>
          <p:cNvSpPr>
            <a:spLocks noGrp="1"/>
          </p:cNvSpPr>
          <p:nvPr>
            <p:ph idx="1" hasCustomPrompt="1"/>
          </p:nvPr>
        </p:nvSpPr>
        <p:spPr>
          <a:xfrm>
            <a:off x="838200" y="1911096"/>
            <a:ext cx="10515600" cy="3859742"/>
          </a:xfrm>
        </p:spPr>
        <p:txBody>
          <a:bodyPr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Слайд цитаты с рисунком">
    <p:bg>
      <p:bgPr>
        <a:solidFill>
          <a:schemeClr val="tx1"/>
        </a:solidFill>
        <a:effectLst/>
      </p:bgPr>
    </p:bg>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rtlCol="0"/>
          <a:lstStyle>
            <a:lvl1pPr>
              <a:buNone/>
              <a:defRPr>
                <a:solidFill>
                  <a:schemeClr val="bg1"/>
                </a:solidFill>
                <a:latin typeface="Calibri" panose="020F0502020204030204" pitchFamily="34" charset="0"/>
              </a:defRPr>
            </a:lvl1pPr>
          </a:lstStyle>
          <a:p>
            <a:pPr rtl="0"/>
            <a:r>
              <a:rPr lang="ru-RU" noProof="0"/>
              <a:t>Вставка рисунка</a:t>
            </a:r>
          </a:p>
        </p:txBody>
      </p:sp>
      <p:sp>
        <p:nvSpPr>
          <p:cNvPr id="10" name="Заголовок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ru-RU" noProof="0"/>
              <a:t>Образец заголовка</a:t>
            </a:r>
          </a:p>
        </p:txBody>
      </p:sp>
      <p:sp>
        <p:nvSpPr>
          <p:cNvPr id="3" name="Текст 2">
            <a:extLst>
              <a:ext uri="{FF2B5EF4-FFF2-40B4-BE49-F238E27FC236}">
                <a16:creationId xmlns:a16="http://schemas.microsoft.com/office/drawing/2014/main" id="{9E1462C4-0E4B-4DB7-A8BF-FE55142760AF}"/>
              </a:ext>
            </a:extLst>
          </p:cNvPr>
          <p:cNvSpPr>
            <a:spLocks noGrp="1"/>
          </p:cNvSpPr>
          <p:nvPr>
            <p:ph type="body" idx="1" hasCustomPrompt="1"/>
          </p:nvPr>
        </p:nvSpPr>
        <p:spPr>
          <a:xfrm>
            <a:off x="3575304" y="4379976"/>
            <a:ext cx="5038344" cy="713232"/>
          </a:xfrm>
        </p:spPr>
        <p:txBody>
          <a:bodyPr rtlCol="0"/>
          <a:lstStyle>
            <a:lvl1pPr marL="0" indent="0" algn="ctr">
              <a:buNone/>
              <a:defRPr sz="2400">
                <a:solidFill>
                  <a:schemeClr val="tx1"/>
                </a:solidFill>
                <a:latin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a:t>Щелкните, чтобы изменить стили текста образца слайда</a:t>
            </a:r>
          </a:p>
        </p:txBody>
      </p:sp>
      <p:sp>
        <p:nvSpPr>
          <p:cNvPr id="11" name="Дата 10">
            <a:extLst>
              <a:ext uri="{FF2B5EF4-FFF2-40B4-BE49-F238E27FC236}">
                <a16:creationId xmlns:a16="http://schemas.microsoft.com/office/drawing/2014/main" id="{6B76FE53-FB67-4871-8485-71BAAFD7D1BF}"/>
              </a:ext>
            </a:extLst>
          </p:cNvPr>
          <p:cNvSpPr>
            <a:spLocks noGrp="1"/>
          </p:cNvSpPr>
          <p:nvPr>
            <p:ph type="dt" sz="half" idx="11"/>
          </p:nvPr>
        </p:nvSpPr>
        <p:spPr/>
        <p:txBody>
          <a:bodyPr rtlCol="0"/>
          <a:lstStyle>
            <a:lvl1pPr>
              <a:defRPr>
                <a:solidFill>
                  <a:schemeClr val="bg1"/>
                </a:solidFill>
                <a:latin typeface="Calibri" panose="020F0502020204030204" pitchFamily="34" charset="0"/>
              </a:defRPr>
            </a:lvl1pPr>
          </a:lstStyle>
          <a:p>
            <a:pPr>
              <a:defRPr/>
            </a:pPr>
            <a:r>
              <a:rPr lang="ru-RU" noProof="0"/>
              <a:t>03.09.20ГГ</a:t>
            </a:r>
          </a:p>
        </p:txBody>
      </p:sp>
      <p:sp>
        <p:nvSpPr>
          <p:cNvPr id="12" name="Нижний колонтитул 11">
            <a:extLst>
              <a:ext uri="{FF2B5EF4-FFF2-40B4-BE49-F238E27FC236}">
                <a16:creationId xmlns:a16="http://schemas.microsoft.com/office/drawing/2014/main" id="{AD26FED4-1CE2-444B-A77E-EB3CB505AF19}"/>
              </a:ext>
            </a:extLst>
          </p:cNvPr>
          <p:cNvSpPr>
            <a:spLocks noGrp="1"/>
          </p:cNvSpPr>
          <p:nvPr>
            <p:ph type="ftr" sz="quarter" idx="12"/>
          </p:nvPr>
        </p:nvSpPr>
        <p:spPr/>
        <p:txBody>
          <a:bodyPr rtlCol="0"/>
          <a:lstStyle>
            <a:lvl1pPr>
              <a:defRPr>
                <a:solidFill>
                  <a:schemeClr val="bg1"/>
                </a:solidFill>
                <a:latin typeface="Calibri" panose="020F0502020204030204" pitchFamily="34" charset="0"/>
              </a:defRPr>
            </a:lvl1pPr>
          </a:lstStyle>
          <a:p>
            <a:pPr>
              <a:defRPr/>
            </a:pPr>
            <a:r>
              <a:rPr lang="ru-RU" noProof="0"/>
              <a:t>Название презентации</a:t>
            </a:r>
          </a:p>
        </p:txBody>
      </p:sp>
      <p:sp>
        <p:nvSpPr>
          <p:cNvPr id="13" name="Номер слайда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rtlCol="0"/>
          <a:lstStyle>
            <a:lvl1pPr>
              <a:defRPr>
                <a:solidFill>
                  <a:schemeClr val="bg1"/>
                </a:solidFill>
                <a:latin typeface="Calibri" panose="020F0502020204030204" pitchFamily="34" charset="0"/>
              </a:defRPr>
            </a:lvl1pPr>
          </a:lstStyle>
          <a:p>
            <a:pPr>
              <a:defRPr/>
            </a:pPr>
            <a:fld id="{D76B855D-E9CC-4FF8-AD85-6CDC7B89A0DE}" type="slidenum">
              <a:rPr lang="ru-RU" noProof="0" smtClean="0"/>
              <a:pPr>
                <a:defRPr/>
              </a:pPr>
              <a:t>‹#›</a:t>
            </a:fld>
            <a:endParaRPr lang="ru-RU" noProof="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ABFD05-2CB2-4A7E-89E7-57615BA82B4F}"/>
              </a:ext>
            </a:extLst>
          </p:cNvPr>
          <p:cNvSpPr>
            <a:spLocks noGrp="1"/>
          </p:cNvSpPr>
          <p:nvPr>
            <p:ph type="title"/>
          </p:nvPr>
        </p:nvSpPr>
        <p:spPr/>
        <p:txBody>
          <a:bodyPr rtlCol="0"/>
          <a:lstStyle/>
          <a:p>
            <a:pPr rtl="0"/>
            <a:r>
              <a:rPr lang="ru-RU" noProof="0"/>
              <a:t>Образец заголовка</a:t>
            </a:r>
          </a:p>
        </p:txBody>
      </p:sp>
      <p:sp>
        <p:nvSpPr>
          <p:cNvPr id="3" name="Объект 2">
            <a:extLst>
              <a:ext uri="{FF2B5EF4-FFF2-40B4-BE49-F238E27FC236}">
                <a16:creationId xmlns:a16="http://schemas.microsoft.com/office/drawing/2014/main" id="{3F9532B8-D460-476D-816F-725E8D96C0A4}"/>
              </a:ext>
            </a:extLst>
          </p:cNvPr>
          <p:cNvSpPr>
            <a:spLocks noGrp="1"/>
          </p:cNvSpPr>
          <p:nvPr>
            <p:ph sz="half" idx="1" hasCustomPrompt="1"/>
          </p:nvPr>
        </p:nvSpPr>
        <p:spPr>
          <a:xfrm>
            <a:off x="838200" y="1825625"/>
            <a:ext cx="5181600" cy="4351338"/>
          </a:xfrm>
        </p:spPr>
        <p:txBody>
          <a:bodyPr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Объект 3">
            <a:extLst>
              <a:ext uri="{FF2B5EF4-FFF2-40B4-BE49-F238E27FC236}">
                <a16:creationId xmlns:a16="http://schemas.microsoft.com/office/drawing/2014/main" id="{26F7120F-70AF-4ED5-B364-3AA55C6B44B6}"/>
              </a:ext>
            </a:extLst>
          </p:cNvPr>
          <p:cNvSpPr>
            <a:spLocks noGrp="1"/>
          </p:cNvSpPr>
          <p:nvPr>
            <p:ph sz="half" idx="2" hasCustomPrompt="1"/>
          </p:nvPr>
        </p:nvSpPr>
        <p:spPr>
          <a:xfrm>
            <a:off x="6172200" y="1825625"/>
            <a:ext cx="5181600" cy="4351338"/>
          </a:xfrm>
        </p:spPr>
        <p:txBody>
          <a:bodyPr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Дата 4">
            <a:extLst>
              <a:ext uri="{FF2B5EF4-FFF2-40B4-BE49-F238E27FC236}">
                <a16:creationId xmlns:a16="http://schemas.microsoft.com/office/drawing/2014/main" id="{63D8B65F-F709-469F-9961-4D01896CAA12}"/>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6" name="Нижний колонтитул 5">
            <a:extLst>
              <a:ext uri="{FF2B5EF4-FFF2-40B4-BE49-F238E27FC236}">
                <a16:creationId xmlns:a16="http://schemas.microsoft.com/office/drawing/2014/main" id="{B781C6BC-B23D-48BC-AD44-654DDB8D0122}"/>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7" name="Номер слайда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8" name="Полилиния: Фигура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9" name="Полилиния: фигура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ru-RU" noProof="0"/>
              <a:t>Образец заголовка</a:t>
            </a:r>
          </a:p>
        </p:txBody>
      </p:sp>
      <p:sp>
        <p:nvSpPr>
          <p:cNvPr id="3" name="Текст 2">
            <a:extLst>
              <a:ext uri="{FF2B5EF4-FFF2-40B4-BE49-F238E27FC236}">
                <a16:creationId xmlns:a16="http://schemas.microsoft.com/office/drawing/2014/main" id="{B921E9B7-62BE-49BA-AC6B-55250D66277F}"/>
              </a:ext>
            </a:extLst>
          </p:cNvPr>
          <p:cNvSpPr>
            <a:spLocks noGrp="1"/>
          </p:cNvSpPr>
          <p:nvPr>
            <p:ph type="body" idx="1" hasCustomPrompt="1"/>
          </p:nvPr>
        </p:nvSpPr>
        <p:spPr>
          <a:xfrm>
            <a:off x="839788" y="1681163"/>
            <a:ext cx="5157787" cy="823912"/>
          </a:xfrm>
        </p:spPr>
        <p:txBody>
          <a:bodyPr rtlCol="0" anchor="b"/>
          <a:lstStyle>
            <a:lvl1pPr marL="0" indent="0">
              <a:buNone/>
              <a:defRPr sz="24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4" name="Объект 3">
            <a:extLst>
              <a:ext uri="{FF2B5EF4-FFF2-40B4-BE49-F238E27FC236}">
                <a16:creationId xmlns:a16="http://schemas.microsoft.com/office/drawing/2014/main" id="{BC41A3FD-B90A-4C31-BD6B-581F9E2E0E5E}"/>
              </a:ext>
            </a:extLst>
          </p:cNvPr>
          <p:cNvSpPr>
            <a:spLocks noGrp="1"/>
          </p:cNvSpPr>
          <p:nvPr>
            <p:ph sz="half" idx="2" hasCustomPrompt="1"/>
          </p:nvPr>
        </p:nvSpPr>
        <p:spPr>
          <a:xfrm>
            <a:off x="839788" y="2505075"/>
            <a:ext cx="5157787" cy="3684588"/>
          </a:xfrm>
        </p:spPr>
        <p:txBody>
          <a:bodyPr rtlCol="0">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060D1D55-B722-4968-B171-AF3B462DDAD8}"/>
              </a:ext>
            </a:extLst>
          </p:cNvPr>
          <p:cNvSpPr>
            <a:spLocks noGrp="1"/>
          </p:cNvSpPr>
          <p:nvPr>
            <p:ph type="body" sz="quarter" idx="3" hasCustomPrompt="1"/>
          </p:nvPr>
        </p:nvSpPr>
        <p:spPr>
          <a:xfrm>
            <a:off x="6172200" y="1681163"/>
            <a:ext cx="5183188" cy="823912"/>
          </a:xfrm>
        </p:spPr>
        <p:txBody>
          <a:bodyPr rtlCol="0" anchor="b"/>
          <a:lstStyle>
            <a:lvl1pPr marL="0" indent="0">
              <a:buNone/>
              <a:defRPr sz="24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6" name="Объект 5">
            <a:extLst>
              <a:ext uri="{FF2B5EF4-FFF2-40B4-BE49-F238E27FC236}">
                <a16:creationId xmlns:a16="http://schemas.microsoft.com/office/drawing/2014/main" id="{D71085A8-02C2-4E7F-935E-5AEECBAD19BE}"/>
              </a:ext>
            </a:extLst>
          </p:cNvPr>
          <p:cNvSpPr>
            <a:spLocks noGrp="1"/>
          </p:cNvSpPr>
          <p:nvPr>
            <p:ph sz="quarter" idx="4" hasCustomPrompt="1"/>
          </p:nvPr>
        </p:nvSpPr>
        <p:spPr>
          <a:xfrm>
            <a:off x="6172200" y="2505075"/>
            <a:ext cx="5183188" cy="3684588"/>
          </a:xfrm>
        </p:spPr>
        <p:txBody>
          <a:bodyPr rtlCol="0">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8" name="Нижний колонтитул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9" name="Номер слайда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10" name="Полилиния: Фигура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1" name="Полилиния: Фигура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Сравнение 3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ru-RU" noProof="0"/>
              <a:t>Образец заголовка</a:t>
            </a:r>
          </a:p>
        </p:txBody>
      </p:sp>
      <p:sp>
        <p:nvSpPr>
          <p:cNvPr id="3" name="Текст 2">
            <a:extLst>
              <a:ext uri="{FF2B5EF4-FFF2-40B4-BE49-F238E27FC236}">
                <a16:creationId xmlns:a16="http://schemas.microsoft.com/office/drawing/2014/main" id="{B921E9B7-62BE-49BA-AC6B-55250D66277F}"/>
              </a:ext>
            </a:extLst>
          </p:cNvPr>
          <p:cNvSpPr>
            <a:spLocks noGrp="1"/>
          </p:cNvSpPr>
          <p:nvPr>
            <p:ph type="body" idx="1" hasCustomPrompt="1"/>
          </p:nvPr>
        </p:nvSpPr>
        <p:spPr>
          <a:xfrm>
            <a:off x="839788" y="1681163"/>
            <a:ext cx="3291840" cy="823912"/>
          </a:xfrm>
        </p:spPr>
        <p:txBody>
          <a:bodyPr rtlCol="0" anchor="b"/>
          <a:lstStyle>
            <a:lvl1pPr marL="0" indent="0">
              <a:buNone/>
              <a:defRPr sz="24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4" name="Объект 3">
            <a:extLst>
              <a:ext uri="{FF2B5EF4-FFF2-40B4-BE49-F238E27FC236}">
                <a16:creationId xmlns:a16="http://schemas.microsoft.com/office/drawing/2014/main" id="{BC41A3FD-B90A-4C31-BD6B-581F9E2E0E5E}"/>
              </a:ext>
            </a:extLst>
          </p:cNvPr>
          <p:cNvSpPr>
            <a:spLocks noGrp="1"/>
          </p:cNvSpPr>
          <p:nvPr>
            <p:ph sz="half" idx="2" hasCustomPrompt="1"/>
          </p:nvPr>
        </p:nvSpPr>
        <p:spPr>
          <a:xfrm>
            <a:off x="839788" y="2505075"/>
            <a:ext cx="3291840" cy="3684588"/>
          </a:xfrm>
        </p:spPr>
        <p:txBody>
          <a:bodyPr rtlCol="0">
            <a:normAutofit/>
          </a:bodyPr>
          <a:lstStyle>
            <a:lvl1pPr>
              <a:defRPr sz="20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060D1D55-B722-4968-B171-AF3B462DDAD8}"/>
              </a:ext>
            </a:extLst>
          </p:cNvPr>
          <p:cNvSpPr>
            <a:spLocks noGrp="1"/>
          </p:cNvSpPr>
          <p:nvPr>
            <p:ph type="body" sz="quarter" idx="3" hasCustomPrompt="1"/>
          </p:nvPr>
        </p:nvSpPr>
        <p:spPr>
          <a:xfrm>
            <a:off x="4453128" y="1681163"/>
            <a:ext cx="3291840" cy="823912"/>
          </a:xfrm>
        </p:spPr>
        <p:txBody>
          <a:bodyPr rtlCol="0" anchor="b"/>
          <a:lstStyle>
            <a:lvl1pPr marL="0" indent="0">
              <a:buNone/>
              <a:defRPr sz="24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6" name="Объект 5">
            <a:extLst>
              <a:ext uri="{FF2B5EF4-FFF2-40B4-BE49-F238E27FC236}">
                <a16:creationId xmlns:a16="http://schemas.microsoft.com/office/drawing/2014/main" id="{D71085A8-02C2-4E7F-935E-5AEECBAD19BE}"/>
              </a:ext>
            </a:extLst>
          </p:cNvPr>
          <p:cNvSpPr>
            <a:spLocks noGrp="1"/>
          </p:cNvSpPr>
          <p:nvPr>
            <p:ph sz="quarter" idx="4" hasCustomPrompt="1"/>
          </p:nvPr>
        </p:nvSpPr>
        <p:spPr>
          <a:xfrm>
            <a:off x="4453128" y="2505075"/>
            <a:ext cx="3291840" cy="3684588"/>
          </a:xfrm>
        </p:spPr>
        <p:txBody>
          <a:bodyPr rtlCol="0">
            <a:normAutofit/>
          </a:bodyPr>
          <a:lstStyle>
            <a:lvl1pPr>
              <a:defRPr sz="20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8" name="Нижний колонтитул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9" name="Номер слайда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10" name="Полилиния: Фигура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1" name="Полилиния: Фигура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Текст 4">
            <a:extLst>
              <a:ext uri="{FF2B5EF4-FFF2-40B4-BE49-F238E27FC236}">
                <a16:creationId xmlns:a16="http://schemas.microsoft.com/office/drawing/2014/main" id="{ACF5677B-E56F-4452-ADDC-DA0E20A955EC}"/>
              </a:ext>
            </a:extLst>
          </p:cNvPr>
          <p:cNvSpPr>
            <a:spLocks noGrp="1"/>
          </p:cNvSpPr>
          <p:nvPr>
            <p:ph type="body" sz="quarter" idx="13" hasCustomPrompt="1"/>
          </p:nvPr>
        </p:nvSpPr>
        <p:spPr>
          <a:xfrm>
            <a:off x="8065008" y="1681163"/>
            <a:ext cx="3291840" cy="823912"/>
          </a:xfrm>
        </p:spPr>
        <p:txBody>
          <a:bodyPr rtlCol="0" anchor="b"/>
          <a:lstStyle>
            <a:lvl1pPr marL="0" indent="0">
              <a:buNone/>
              <a:defRPr sz="24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13" name="Объект 5">
            <a:extLst>
              <a:ext uri="{FF2B5EF4-FFF2-40B4-BE49-F238E27FC236}">
                <a16:creationId xmlns:a16="http://schemas.microsoft.com/office/drawing/2014/main" id="{865D9C09-AB3B-40EB-B1DA-9C6D72343451}"/>
              </a:ext>
            </a:extLst>
          </p:cNvPr>
          <p:cNvSpPr>
            <a:spLocks noGrp="1"/>
          </p:cNvSpPr>
          <p:nvPr>
            <p:ph sz="quarter" idx="14" hasCustomPrompt="1"/>
          </p:nvPr>
        </p:nvSpPr>
        <p:spPr>
          <a:xfrm>
            <a:off x="8065008" y="2505075"/>
            <a:ext cx="3291840" cy="3684588"/>
          </a:xfrm>
        </p:spPr>
        <p:txBody>
          <a:bodyPr rtlCol="0">
            <a:normAutofit/>
          </a:bodyPr>
          <a:lstStyle>
            <a:lvl1pPr>
              <a:defRPr sz="20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с 2 средними рисунками">
    <p:spTree>
      <p:nvGrpSpPr>
        <p:cNvPr id="1" name=""/>
        <p:cNvGrpSpPr/>
        <p:nvPr/>
      </p:nvGrpSpPr>
      <p:grpSpPr>
        <a:xfrm>
          <a:off x="0" y="0"/>
          <a:ext cx="0" cy="0"/>
          <a:chOff x="0" y="0"/>
          <a:chExt cx="0" cy="0"/>
        </a:xfrm>
      </p:grpSpPr>
      <p:sp>
        <p:nvSpPr>
          <p:cNvPr id="20" name="Рисунок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rtlCol="0" anchor="ctr">
            <a:noAutofit/>
          </a:bodyPr>
          <a:lstStyle>
            <a:lvl1pPr algn="ctr">
              <a:buNone/>
              <a:defRPr sz="1800">
                <a:latin typeface="Calibri" panose="020F0502020204030204" pitchFamily="34" charset="0"/>
              </a:defRPr>
            </a:lvl1pPr>
          </a:lstStyle>
          <a:p>
            <a:pPr rtl="0"/>
            <a:r>
              <a:rPr lang="ru-RU" noProof="0"/>
              <a:t>Вставка рисунка</a:t>
            </a:r>
          </a:p>
        </p:txBody>
      </p:sp>
      <p:sp>
        <p:nvSpPr>
          <p:cNvPr id="21" name="Рисунок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atin typeface="Calibri" panose="020F0502020204030204" pitchFamily="34" charset="0"/>
              </a:defRPr>
            </a:lvl1pPr>
          </a:lstStyle>
          <a:p>
            <a:pPr rtl="0"/>
            <a:r>
              <a:rPr lang="ru-RU" noProof="0"/>
              <a:t>Вставка рисунка</a:t>
            </a:r>
          </a:p>
        </p:txBody>
      </p:sp>
      <p:sp>
        <p:nvSpPr>
          <p:cNvPr id="10" name="Овал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 name="Дуга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2" name="Заголовок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rtlCol="0"/>
          <a:lstStyle/>
          <a:p>
            <a:pPr rtl="0"/>
            <a:r>
              <a:rPr lang="ru-RU" noProof="0"/>
              <a:t>Образец заголовка</a:t>
            </a:r>
          </a:p>
        </p:txBody>
      </p:sp>
      <p:sp>
        <p:nvSpPr>
          <p:cNvPr id="3" name="Дата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4" name="Нижний колонтитул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5" name="Номер слайда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8" name="Объект 2">
            <a:extLst>
              <a:ext uri="{FF2B5EF4-FFF2-40B4-BE49-F238E27FC236}">
                <a16:creationId xmlns:a16="http://schemas.microsoft.com/office/drawing/2014/main" id="{4753B078-30BA-4AB9-A020-EE8D9404B69E}"/>
              </a:ext>
            </a:extLst>
          </p:cNvPr>
          <p:cNvSpPr>
            <a:spLocks noGrp="1"/>
          </p:cNvSpPr>
          <p:nvPr>
            <p:ph idx="1" hasCustomPrompt="1"/>
          </p:nvPr>
        </p:nvSpPr>
        <p:spPr>
          <a:xfrm>
            <a:off x="841248" y="1828800"/>
            <a:ext cx="5093208" cy="4352544"/>
          </a:xfrm>
        </p:spPr>
        <p:txBody>
          <a:bodyPr rtlCol="0"/>
          <a:lstStyle>
            <a:lvl1pPr marL="0" indent="0">
              <a:buNone/>
              <a:defRPr sz="2400">
                <a:latin typeface="Calibri" panose="020F0502020204030204" pitchFamily="34" charset="0"/>
              </a:defRPr>
            </a:lvl1pPr>
            <a:lvl2pPr marL="228600">
              <a:defRPr>
                <a:latin typeface="Calibri" panose="020F0502020204030204" pitchFamily="34" charset="0"/>
              </a:defRPr>
            </a:lvl2pPr>
            <a:lvl3pPr marL="457200">
              <a:defRPr>
                <a:latin typeface="Calibri" panose="020F0502020204030204" pitchFamily="34" charset="0"/>
              </a:defRPr>
            </a:lvl3pPr>
            <a:lvl4pPr marL="685800">
              <a:defRPr>
                <a:latin typeface="Calibri" panose="020F0502020204030204" pitchFamily="34" charset="0"/>
              </a:defRPr>
            </a:lvl4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ключение">
    <p:spTree>
      <p:nvGrpSpPr>
        <p:cNvPr id="1" name=""/>
        <p:cNvGrpSpPr/>
        <p:nvPr/>
      </p:nvGrpSpPr>
      <p:grpSpPr>
        <a:xfrm>
          <a:off x="0" y="0"/>
          <a:ext cx="0" cy="0"/>
          <a:chOff x="0" y="0"/>
          <a:chExt cx="0" cy="0"/>
        </a:xfrm>
      </p:grpSpPr>
      <p:sp>
        <p:nvSpPr>
          <p:cNvPr id="10" name="Овал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Полилиния: фигура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 name="Полилиния: Фигура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6" name="Полилиния: фигура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8" name="Полилиния: Фигура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20" name="Полилиния: Фигура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22" name="Полилиния: Фигура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 name="Заголовок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rtlCol="0"/>
          <a:lstStyle>
            <a:lvl1pPr algn="ctr">
              <a:defRPr>
                <a:solidFill>
                  <a:schemeClr val="bg1"/>
                </a:solidFill>
              </a:defRPr>
            </a:lvl1pPr>
          </a:lstStyle>
          <a:p>
            <a:pPr rtl="0"/>
            <a:r>
              <a:rPr lang="ru-RU" noProof="0"/>
              <a:t>Образец заголовка</a:t>
            </a:r>
          </a:p>
        </p:txBody>
      </p:sp>
      <p:sp>
        <p:nvSpPr>
          <p:cNvPr id="3" name="Дата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4" name="Нижний колонтитул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rtlCol="0"/>
          <a:lstStyle>
            <a:lvl1pPr algn="l">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5" name="Номер слайда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8" name="Объект 2">
            <a:extLst>
              <a:ext uri="{FF2B5EF4-FFF2-40B4-BE49-F238E27FC236}">
                <a16:creationId xmlns:a16="http://schemas.microsoft.com/office/drawing/2014/main" id="{4753B078-30BA-4AB9-A020-EE8D9404B69E}"/>
              </a:ext>
            </a:extLst>
          </p:cNvPr>
          <p:cNvSpPr>
            <a:spLocks noGrp="1"/>
          </p:cNvSpPr>
          <p:nvPr>
            <p:ph idx="1" hasCustomPrompt="1"/>
          </p:nvPr>
        </p:nvSpPr>
        <p:spPr>
          <a:xfrm>
            <a:off x="6665976" y="2551176"/>
            <a:ext cx="4709160" cy="1755648"/>
          </a:xfrm>
        </p:spPr>
        <p:txBody>
          <a:bodyPr rtlCol="0"/>
          <a:lstStyle>
            <a:lvl1pPr marL="0" indent="0">
              <a:buNone/>
              <a:defRPr sz="2400">
                <a:latin typeface="Calibri" panose="020F0502020204030204" pitchFamily="34" charset="0"/>
              </a:defRPr>
            </a:lvl1pPr>
            <a:lvl2pPr marL="228600">
              <a:defRPr sz="1800">
                <a:latin typeface="Calibri" panose="020F0502020204030204" pitchFamily="34" charset="0"/>
              </a:defRPr>
            </a:lvl2pPr>
            <a:lvl3pPr marL="457200">
              <a:defRPr sz="1800">
                <a:latin typeface="Calibri" panose="020F0502020204030204" pitchFamily="34" charset="0"/>
              </a:defRPr>
            </a:lvl3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3" name="Нижний колонтитул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4" name="Номер слайда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5" name="Полилиния: Фигура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 name="Полилиния: Фигура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3" name="Нижний колонтитул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4" name="Номер слайда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5" name="Полилиния: Фигура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 name="Полилиния: Фигура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7" name="Заголовок 6">
            <a:extLst>
              <a:ext uri="{FF2B5EF4-FFF2-40B4-BE49-F238E27FC236}">
                <a16:creationId xmlns:a16="http://schemas.microsoft.com/office/drawing/2014/main" id="{C9A1C714-6A0E-456D-A2E2-6288C0EA077B}"/>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rtlCol="0" anchor="b"/>
          <a:lstStyle>
            <a:lvl1pPr>
              <a:defRPr sz="3200"/>
            </a:lvl1pPr>
          </a:lstStyle>
          <a:p>
            <a:pPr rtl="0"/>
            <a:r>
              <a:rPr lang="ru-RU" noProof="0"/>
              <a:t>Образец заголовка</a:t>
            </a:r>
          </a:p>
        </p:txBody>
      </p:sp>
      <p:sp>
        <p:nvSpPr>
          <p:cNvPr id="3" name="Объект 2">
            <a:extLst>
              <a:ext uri="{FF2B5EF4-FFF2-40B4-BE49-F238E27FC236}">
                <a16:creationId xmlns:a16="http://schemas.microsoft.com/office/drawing/2014/main" id="{92F0855E-0CD6-47DD-B648-4C84C783D784}"/>
              </a:ext>
            </a:extLst>
          </p:cNvPr>
          <p:cNvSpPr>
            <a:spLocks noGrp="1"/>
          </p:cNvSpPr>
          <p:nvPr>
            <p:ph idx="1" hasCustomPrompt="1"/>
          </p:nvPr>
        </p:nvSpPr>
        <p:spPr>
          <a:xfrm>
            <a:off x="5183188" y="987425"/>
            <a:ext cx="6172200" cy="4873625"/>
          </a:xfrm>
        </p:spPr>
        <p:txBody>
          <a:bodyPr rtlCol="0"/>
          <a:lstStyle>
            <a:lvl1pPr>
              <a:defRPr sz="3200">
                <a:latin typeface="Calibri" panose="020F0502020204030204" pitchFamily="34" charset="0"/>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defRPr sz="2000"/>
            </a:lvl6pPr>
            <a:lvl7pPr>
              <a:defRPr sz="2000"/>
            </a:lvl7pPr>
            <a:lvl8pPr>
              <a:defRPr sz="2000"/>
            </a:lvl8pPr>
            <a:lvl9pPr>
              <a:defRPr sz="2000"/>
            </a:lvl9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Текст 3">
            <a:extLst>
              <a:ext uri="{FF2B5EF4-FFF2-40B4-BE49-F238E27FC236}">
                <a16:creationId xmlns:a16="http://schemas.microsoft.com/office/drawing/2014/main" id="{ED50082B-17D7-4D61-8AEB-81517D85D253}"/>
              </a:ext>
            </a:extLst>
          </p:cNvPr>
          <p:cNvSpPr>
            <a:spLocks noGrp="1"/>
          </p:cNvSpPr>
          <p:nvPr>
            <p:ph type="body" sz="half" idx="2" hasCustomPrompt="1"/>
          </p:nvPr>
        </p:nvSpPr>
        <p:spPr>
          <a:xfrm>
            <a:off x="839788" y="2057400"/>
            <a:ext cx="3932237" cy="3811588"/>
          </a:xfrm>
        </p:spPr>
        <p:txBody>
          <a:bodyPr rtlCol="0"/>
          <a:lstStyle>
            <a:lvl1pPr marL="0" indent="0">
              <a:buNone/>
              <a:defRPr sz="1600">
                <a:latin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a:extLst>
              <a:ext uri="{FF2B5EF4-FFF2-40B4-BE49-F238E27FC236}">
                <a16:creationId xmlns:a16="http://schemas.microsoft.com/office/drawing/2014/main" id="{81A70783-FF31-4C4E-9196-EB169B209747}"/>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6" name="Нижний колонтитул 5">
            <a:extLst>
              <a:ext uri="{FF2B5EF4-FFF2-40B4-BE49-F238E27FC236}">
                <a16:creationId xmlns:a16="http://schemas.microsoft.com/office/drawing/2014/main" id="{7D92E260-747D-40FD-A062-9DD5E6835ABB}"/>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7" name="Номер слайда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8" name="Полилиния: Фигура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9" name="Полилиния: Фигура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rtlCol="0" anchor="b"/>
          <a:lstStyle>
            <a:lvl1pPr>
              <a:defRPr sz="3200"/>
            </a:lvl1pPr>
          </a:lstStyle>
          <a:p>
            <a:pPr rtl="0"/>
            <a:r>
              <a:rPr lang="ru-RU" noProof="0"/>
              <a:t>Образец заголовка</a:t>
            </a:r>
          </a:p>
        </p:txBody>
      </p:sp>
      <p:sp>
        <p:nvSpPr>
          <p:cNvPr id="3" name="Рисунок 2">
            <a:extLst>
              <a:ext uri="{FF2B5EF4-FFF2-40B4-BE49-F238E27FC236}">
                <a16:creationId xmlns:a16="http://schemas.microsoft.com/office/drawing/2014/main" id="{A2472CF2-2653-4B98-A416-D7A0A860ECE0}"/>
              </a:ext>
            </a:extLst>
          </p:cNvPr>
          <p:cNvSpPr>
            <a:spLocks noGrp="1"/>
          </p:cNvSpPr>
          <p:nvPr>
            <p:ph type="pic" idx="1" hasCustomPrompt="1"/>
          </p:nvPr>
        </p:nvSpPr>
        <p:spPr>
          <a:xfrm>
            <a:off x="5183188" y="987425"/>
            <a:ext cx="6172200" cy="4873625"/>
          </a:xfrm>
        </p:spPr>
        <p:txBody>
          <a:bodyPr rtlCol="0"/>
          <a:lstStyle>
            <a:lvl1pPr marL="0" indent="0">
              <a:buNone/>
              <a:defRPr sz="3200">
                <a:latin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
        <p:nvSpPr>
          <p:cNvPr id="4" name="Текст 3">
            <a:extLst>
              <a:ext uri="{FF2B5EF4-FFF2-40B4-BE49-F238E27FC236}">
                <a16:creationId xmlns:a16="http://schemas.microsoft.com/office/drawing/2014/main" id="{A6EF87F5-0B10-4AC7-9599-F088C5E796D7}"/>
              </a:ext>
            </a:extLst>
          </p:cNvPr>
          <p:cNvSpPr>
            <a:spLocks noGrp="1"/>
          </p:cNvSpPr>
          <p:nvPr>
            <p:ph type="body" sz="half" idx="2" hasCustomPrompt="1"/>
          </p:nvPr>
        </p:nvSpPr>
        <p:spPr>
          <a:xfrm>
            <a:off x="839788" y="2057400"/>
            <a:ext cx="3932237" cy="3811588"/>
          </a:xfrm>
        </p:spPr>
        <p:txBody>
          <a:bodyPr rtlCol="0"/>
          <a:lstStyle>
            <a:lvl1pPr marL="0" indent="0">
              <a:buNone/>
              <a:defRPr sz="1600">
                <a:latin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a:extLst>
              <a:ext uri="{FF2B5EF4-FFF2-40B4-BE49-F238E27FC236}">
                <a16:creationId xmlns:a16="http://schemas.microsoft.com/office/drawing/2014/main" id="{62A07CB7-0520-4D64-B76C-C31AC557832D}"/>
              </a:ext>
            </a:extLst>
          </p:cNvPr>
          <p:cNvSpPr>
            <a:spLocks noGrp="1"/>
          </p:cNvSpPr>
          <p:nvPr>
            <p:ph type="dt" sz="half" idx="10"/>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03.09.20ГГ</a:t>
            </a:r>
          </a:p>
        </p:txBody>
      </p:sp>
      <p:sp>
        <p:nvSpPr>
          <p:cNvPr id="6" name="Нижний колонтитул 5">
            <a:extLst>
              <a:ext uri="{FF2B5EF4-FFF2-40B4-BE49-F238E27FC236}">
                <a16:creationId xmlns:a16="http://schemas.microsoft.com/office/drawing/2014/main" id="{92EEB226-AD45-45DF-AAB5-5513AE732AAE}"/>
              </a:ext>
            </a:extLst>
          </p:cNvPr>
          <p:cNvSpPr>
            <a:spLocks noGrp="1"/>
          </p:cNvSpPr>
          <p:nvPr>
            <p:ph type="ftr" sz="quarter" idx="11"/>
          </p:nvPr>
        </p:nvSpPr>
        <p:spPr/>
        <p:txBody>
          <a:bodyPr rtlCol="0"/>
          <a:lstStyle>
            <a:lvl1pPr>
              <a:defRPr>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7" name="Номер слайда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rtlCol="0"/>
          <a:lstStyle>
            <a:lvl1pPr>
              <a:defRPr>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
        <p:nvSpPr>
          <p:cNvPr id="8" name="Полилиния: Фигура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9" name="Полилиния: Фигура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ru-RU" noProof="0"/>
              <a:t>Образец заголовка</a:t>
            </a:r>
          </a:p>
        </p:txBody>
      </p:sp>
      <p:sp>
        <p:nvSpPr>
          <p:cNvPr id="3" name="Текст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Calibri" panose="020F0502020204030204" pitchFamily="34" charset="0"/>
              </a:defRPr>
            </a:lvl1pPr>
          </a:lstStyle>
          <a:p>
            <a:pPr>
              <a:defRPr/>
            </a:pPr>
            <a:r>
              <a:rPr lang="ru-RU" noProof="0">
                <a:solidFill>
                  <a:prstClr val="black">
                    <a:tint val="75000"/>
                  </a:prstClr>
                </a:solidFill>
              </a:rPr>
              <a:t>03.09.20ГГ</a:t>
            </a:r>
          </a:p>
        </p:txBody>
      </p:sp>
      <p:sp>
        <p:nvSpPr>
          <p:cNvPr id="5" name="Нижний колонтитул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Calibri" panose="020F0502020204030204" pitchFamily="34" charset="0"/>
              </a:defRPr>
            </a:lvl1pPr>
          </a:lstStyle>
          <a:p>
            <a:pPr>
              <a:defRPr/>
            </a:pPr>
            <a:r>
              <a:rPr lang="ru-RU" noProof="0">
                <a:solidFill>
                  <a:prstClr val="black">
                    <a:tint val="75000"/>
                  </a:prstClr>
                </a:solidFill>
              </a:rPr>
              <a:t>Название презентации</a:t>
            </a:r>
          </a:p>
        </p:txBody>
      </p:sp>
      <p:sp>
        <p:nvSpPr>
          <p:cNvPr id="6" name="Номер слайда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Calibri" panose="020F0502020204030204" pitchFamily="34" charset="0"/>
              </a:defRPr>
            </a:lvl1pPr>
          </a:lstStyle>
          <a:p>
            <a:pPr>
              <a:defRPr/>
            </a:pPr>
            <a:fld id="{D76B855D-E9CC-4FF8-AD85-6CDC7B89A0DE}" type="slidenum">
              <a:rPr lang="ru-RU" noProof="0" smtClean="0">
                <a:solidFill>
                  <a:prstClr val="black">
                    <a:tint val="75000"/>
                  </a:prstClr>
                </a:solidFill>
              </a:rPr>
              <a:pPr>
                <a:defRPr/>
              </a:pPr>
              <a:t>‹#›</a:t>
            </a:fld>
            <a:endParaRPr lang="ru-RU" noProof="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6.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B08836-40C5-46C2-81BA-21AA27176925}"/>
              </a:ext>
            </a:extLst>
          </p:cNvPr>
          <p:cNvSpPr>
            <a:spLocks noGrp="1"/>
          </p:cNvSpPr>
          <p:nvPr>
            <p:ph type="ctrTitle"/>
          </p:nvPr>
        </p:nvSpPr>
        <p:spPr/>
        <p:txBody>
          <a:bodyPr rtlCol="0">
            <a:normAutofit fontScale="90000"/>
          </a:bodyPr>
          <a:lstStyle/>
          <a:p>
            <a:pPr rtl="0"/>
            <a:r>
              <a:rPr lang="ru-RU" dirty="0">
                <a:solidFill>
                  <a:srgbClr val="FFFFFF"/>
                </a:solidFill>
              </a:rPr>
              <a:t>Особенности младшего возраста. Ребенок четвертого года жизни. </a:t>
            </a:r>
            <a:endParaRPr lang="ru-RU" dirty="0"/>
          </a:p>
        </p:txBody>
      </p:sp>
      <p:sp>
        <p:nvSpPr>
          <p:cNvPr id="3" name="Подзаголовок 2">
            <a:extLst>
              <a:ext uri="{FF2B5EF4-FFF2-40B4-BE49-F238E27FC236}">
                <a16:creationId xmlns:a16="http://schemas.microsoft.com/office/drawing/2014/main" id="{72CC4EC4-809C-4FD2-AA20-009F08590DA6}"/>
              </a:ext>
            </a:extLst>
          </p:cNvPr>
          <p:cNvSpPr>
            <a:spLocks noGrp="1"/>
          </p:cNvSpPr>
          <p:nvPr>
            <p:ph type="subTitle" idx="1"/>
          </p:nvPr>
        </p:nvSpPr>
        <p:spPr/>
        <p:txBody>
          <a:bodyPr rtlCol="0">
            <a:normAutofit fontScale="85000" lnSpcReduction="20000"/>
          </a:bodyPr>
          <a:lstStyle/>
          <a:p>
            <a:pPr rtl="0"/>
            <a:r>
              <a:rPr lang="ru-RU" dirty="0">
                <a:solidFill>
                  <a:srgbClr val="FFFFFF"/>
                </a:solidFill>
              </a:rPr>
              <a:t>Воспитатели группы №20</a:t>
            </a:r>
          </a:p>
          <a:p>
            <a:pPr rtl="0"/>
            <a:r>
              <a:rPr lang="ru-RU" dirty="0" err="1">
                <a:solidFill>
                  <a:srgbClr val="FFFFFF"/>
                </a:solidFill>
              </a:rPr>
              <a:t>Охонько</a:t>
            </a:r>
            <a:r>
              <a:rPr lang="ru-RU" dirty="0">
                <a:solidFill>
                  <a:srgbClr val="FFFFFF"/>
                </a:solidFill>
              </a:rPr>
              <a:t> Елена Юрьевна</a:t>
            </a:r>
          </a:p>
          <a:p>
            <a:pPr rtl="0"/>
            <a:r>
              <a:rPr lang="ru-RU" dirty="0">
                <a:solidFill>
                  <a:srgbClr val="FFFFFF"/>
                </a:solidFill>
              </a:rPr>
              <a:t>Бойкова Юлия Сергеевна</a:t>
            </a:r>
          </a:p>
          <a:p>
            <a:pPr rtl="0"/>
            <a:endParaRPr lang="ru-RU" dirty="0"/>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36E49C-11A0-4C95-8A6E-FC7E9C57C105}"/>
              </a:ext>
            </a:extLst>
          </p:cNvPr>
          <p:cNvSpPr>
            <a:spLocks noGrp="1"/>
          </p:cNvSpPr>
          <p:nvPr>
            <p:ph type="title"/>
          </p:nvPr>
        </p:nvSpPr>
        <p:spPr>
          <a:xfrm>
            <a:off x="539496" y="365125"/>
            <a:ext cx="10515600" cy="1325563"/>
          </a:xfrm>
        </p:spPr>
        <p:txBody>
          <a:bodyPr rtlCol="0" anchor="ctr">
            <a:normAutofit/>
          </a:bodyPr>
          <a:lstStyle/>
          <a:p>
            <a:pPr rtl="0"/>
            <a:r>
              <a:rPr lang="ru-RU"/>
              <a:t>Содержание</a:t>
            </a:r>
            <a:endParaRPr lang="ru-RU" dirty="0"/>
          </a:p>
        </p:txBody>
      </p:sp>
      <p:sp>
        <p:nvSpPr>
          <p:cNvPr id="6" name="Номер слайда 5">
            <a:extLst>
              <a:ext uri="{FF2B5EF4-FFF2-40B4-BE49-F238E27FC236}">
                <a16:creationId xmlns:a16="http://schemas.microsoft.com/office/drawing/2014/main" id="{88AB1A36-2D6E-4392-AAA4-996FFE03208D}"/>
              </a:ext>
            </a:extLst>
          </p:cNvPr>
          <p:cNvSpPr>
            <a:spLocks noGrp="1"/>
          </p:cNvSpPr>
          <p:nvPr>
            <p:ph type="sldNum" sz="quarter" idx="12"/>
          </p:nvPr>
        </p:nvSpPr>
        <p:spPr>
          <a:xfrm>
            <a:off x="8610600" y="6356350"/>
            <a:ext cx="2743200" cy="365125"/>
          </a:xfrm>
        </p:spPr>
        <p:txBody>
          <a:bodyPr rtlCol="0" anchor="ct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ru-RU" b="0" i="0" u="none" strike="noStrike" kern="1200" cap="none" spc="0" normalizeH="0" baseline="0" smtClean="0">
                <a:ln>
                  <a:noFill/>
                </a:ln>
                <a:solidFill>
                  <a:prstClr val="black">
                    <a:tint val="75000"/>
                  </a:prstClr>
                </a:solidFill>
                <a:effectLst/>
                <a:uLnTx/>
                <a:uFillTx/>
              </a:rPr>
              <a:pPr marL="0" marR="0" lvl="0" indent="0" defTabSz="914400" rtl="0" eaLnBrk="1" fontAlgn="auto" latinLnBrk="0" hangingPunct="1">
                <a:spcBef>
                  <a:spcPts val="0"/>
                </a:spcBef>
                <a:spcAft>
                  <a:spcPts val="600"/>
                </a:spcAft>
                <a:buClrTx/>
                <a:buSzTx/>
                <a:buFontTx/>
                <a:buNone/>
                <a:tabLst/>
                <a:defRPr/>
              </a:pPr>
              <a:t>2</a:t>
            </a:fld>
            <a:endParaRPr kumimoji="0" lang="ru-RU" b="0" i="0" u="none" strike="noStrike" kern="1200" cap="none" spc="0" normalizeH="0" baseline="0">
              <a:ln>
                <a:noFill/>
              </a:ln>
              <a:solidFill>
                <a:prstClr val="black">
                  <a:tint val="75000"/>
                </a:prstClr>
              </a:solidFill>
              <a:effectLst/>
              <a:uLnTx/>
              <a:uFillTx/>
            </a:endParaRPr>
          </a:p>
        </p:txBody>
      </p:sp>
      <p:graphicFrame>
        <p:nvGraphicFramePr>
          <p:cNvPr id="8" name="Объект 2">
            <a:extLst>
              <a:ext uri="{FF2B5EF4-FFF2-40B4-BE49-F238E27FC236}">
                <a16:creationId xmlns:a16="http://schemas.microsoft.com/office/drawing/2014/main" id="{D0B03725-B344-FD62-DF4E-DEF3E4E06358}"/>
              </a:ext>
            </a:extLst>
          </p:cNvPr>
          <p:cNvGraphicFramePr>
            <a:graphicFrameLocks noGrp="1"/>
          </p:cNvGraphicFramePr>
          <p:nvPr>
            <p:ph idx="1"/>
            <p:extLst>
              <p:ext uri="{D42A27DB-BD31-4B8C-83A1-F6EECF244321}">
                <p14:modId xmlns:p14="http://schemas.microsoft.com/office/powerpoint/2010/main" val="3977133125"/>
              </p:ext>
            </p:extLst>
          </p:nvPr>
        </p:nvGraphicFramePr>
        <p:xfrm>
          <a:off x="1179576" y="1911096"/>
          <a:ext cx="9829800" cy="3859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16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B290457-2071-4F7C-9327-CE85A282B4D5}"/>
              </a:ext>
            </a:extLst>
          </p:cNvPr>
          <p:cNvSpPr>
            <a:spLocks noGrp="1"/>
          </p:cNvSpPr>
          <p:nvPr>
            <p:ph type="title"/>
          </p:nvPr>
        </p:nvSpPr>
        <p:spPr/>
        <p:txBody>
          <a:bodyPr rtlCol="0">
            <a:normAutofit/>
          </a:bodyPr>
          <a:lstStyle/>
          <a:p>
            <a:pPr rtl="0"/>
            <a:r>
              <a:rPr lang="ru-RU" dirty="0"/>
              <a:t>Введение</a:t>
            </a:r>
          </a:p>
        </p:txBody>
      </p:sp>
      <p:sp>
        <p:nvSpPr>
          <p:cNvPr id="5" name="Объект 4">
            <a:extLst>
              <a:ext uri="{FF2B5EF4-FFF2-40B4-BE49-F238E27FC236}">
                <a16:creationId xmlns:a16="http://schemas.microsoft.com/office/drawing/2014/main" id="{B67B1E24-2840-4BB0-AE5A-2320A01CB80F}"/>
              </a:ext>
            </a:extLst>
          </p:cNvPr>
          <p:cNvSpPr>
            <a:spLocks noGrp="1"/>
          </p:cNvSpPr>
          <p:nvPr>
            <p:ph idx="1"/>
          </p:nvPr>
        </p:nvSpPr>
        <p:spPr/>
        <p:txBody>
          <a:bodyPr rtlCol="0">
            <a:normAutofit fontScale="92500" lnSpcReduction="20000"/>
          </a:bodyPr>
          <a:lstStyle/>
          <a:p>
            <a:pPr rtl="0"/>
            <a:r>
              <a:rPr lang="ru-RU" dirty="0"/>
              <a:t>В младшем дошкольном возрасте происходит дальнейшее развитие детского организма, совершенствуются все физиологические функции и процессы.</a:t>
            </a:r>
          </a:p>
          <a:p>
            <a:pPr rtl="0"/>
            <a:r>
              <a:rPr lang="ru-RU" dirty="0"/>
              <a:t>По данным Всемирной организации здравоохранения (ВОЗ) средние антропометрические показатели к четырем годам следующие:</a:t>
            </a:r>
          </a:p>
          <a:p>
            <a:pPr rtl="0"/>
            <a:r>
              <a:rPr lang="ru-RU" dirty="0"/>
              <a:t>мальчики весят </a:t>
            </a:r>
            <a:r>
              <a:rPr lang="ru-RU" b="1" dirty="0"/>
              <a:t>16,3 кг</a:t>
            </a:r>
            <a:r>
              <a:rPr lang="ru-RU" dirty="0"/>
              <a:t> при росте </a:t>
            </a:r>
            <a:r>
              <a:rPr lang="ru-RU" b="1" dirty="0"/>
              <a:t>102,4 см</a:t>
            </a:r>
            <a:r>
              <a:rPr lang="ru-RU" dirty="0"/>
              <a:t>, а девочки весят </a:t>
            </a:r>
            <a:r>
              <a:rPr lang="ru-RU" b="1" dirty="0"/>
              <a:t>15,9 кг</a:t>
            </a:r>
            <a:r>
              <a:rPr lang="ru-RU" dirty="0"/>
              <a:t> при росте </a:t>
            </a:r>
            <a:r>
              <a:rPr lang="ru-RU" b="1" dirty="0"/>
              <a:t>100,7 см</a:t>
            </a:r>
            <a:r>
              <a:rPr lang="ru-RU" dirty="0"/>
              <a:t>.</a:t>
            </a:r>
          </a:p>
          <a:p>
            <a:pPr rtl="0"/>
            <a:r>
              <a:rPr lang="ru-RU" dirty="0"/>
              <a:t>При этом главный показатель нормы - комфорт и хорошее самочувствие ребенка.</a:t>
            </a:r>
          </a:p>
        </p:txBody>
      </p:sp>
      <p:sp>
        <p:nvSpPr>
          <p:cNvPr id="16" name="Номер слайда 15">
            <a:extLst>
              <a:ext uri="{FF2B5EF4-FFF2-40B4-BE49-F238E27FC236}">
                <a16:creationId xmlns:a16="http://schemas.microsoft.com/office/drawing/2014/main" id="{46EEA4F1-5FA3-4EBF-97F1-DF392077DB76}"/>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ru-RU" sz="1200" b="0" i="0" u="none" strike="noStrike" kern="1200" cap="none" spc="0" normalizeH="0" baseline="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ru-RU" sz="1200" b="0" i="0" u="none" strike="noStrike" kern="1200" cap="none" spc="0" normalizeH="0" baseline="0">
              <a:ln>
                <a:noFill/>
              </a:ln>
              <a:solidFill>
                <a:prstClr val="black">
                  <a:tint val="75000"/>
                </a:prstClr>
              </a:solidFill>
              <a:effectLst/>
              <a:uLnTx/>
              <a:uFillTx/>
              <a:ea typeface="+mn-ea"/>
              <a:cs typeface="+mn-cs"/>
            </a:endParaRPr>
          </a:p>
        </p:txBody>
      </p:sp>
      <p:pic>
        <p:nvPicPr>
          <p:cNvPr id="22" name="Рисунок 21" descr="Изображение выглядит как человек, внутренний, мальчик&#10;&#10;Автоматически созданное описание">
            <a:extLst>
              <a:ext uri="{FF2B5EF4-FFF2-40B4-BE49-F238E27FC236}">
                <a16:creationId xmlns:a16="http://schemas.microsoft.com/office/drawing/2014/main" id="{99F4BD6E-2BDB-5727-D78C-733964966239}"/>
              </a:ext>
            </a:extLst>
          </p:cNvPr>
          <p:cNvPicPr>
            <a:picLocks noGrp="1" noChangeAspect="1"/>
          </p:cNvPicPr>
          <p:nvPr>
            <p:ph type="pic" sz="quarter" idx="14"/>
          </p:nvPr>
        </p:nvPicPr>
        <p:blipFill>
          <a:blip r:embed="rId3"/>
          <a:srcRect t="80" b="80"/>
          <a:stretch>
            <a:fillRect/>
          </a:stretch>
        </p:blipFill>
        <p:spPr/>
      </p:pic>
      <p:pic>
        <p:nvPicPr>
          <p:cNvPr id="26" name="Рисунок 25" descr="Изображение выглядит как текст, человек, знак&#10;&#10;Автоматически созданное описание">
            <a:extLst>
              <a:ext uri="{FF2B5EF4-FFF2-40B4-BE49-F238E27FC236}">
                <a16:creationId xmlns:a16="http://schemas.microsoft.com/office/drawing/2014/main" id="{2CD03DE0-1BC3-BDCE-0552-913717EA63A6}"/>
              </a:ext>
            </a:extLst>
          </p:cNvPr>
          <p:cNvPicPr>
            <a:picLocks noGrp="1" noChangeAspect="1"/>
          </p:cNvPicPr>
          <p:nvPr>
            <p:ph type="pic" sz="quarter" idx="13"/>
          </p:nvPr>
        </p:nvPicPr>
        <p:blipFill>
          <a:blip r:embed="rId4"/>
          <a:srcRect l="117" r="117"/>
          <a:stretch>
            <a:fillRect/>
          </a:stretch>
        </p:blipFill>
        <p:spPr/>
      </p:pic>
    </p:spTree>
    <p:extLst>
      <p:ext uri="{BB962C8B-B14F-4D97-AF65-F5344CB8AC3E}">
        <p14:creationId xmlns:p14="http://schemas.microsoft.com/office/powerpoint/2010/main" val="100219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FC037F-9B04-45A9-8AE6-A8517884947F}"/>
              </a:ext>
            </a:extLst>
          </p:cNvPr>
          <p:cNvSpPr>
            <a:spLocks noGrp="1"/>
          </p:cNvSpPr>
          <p:nvPr>
            <p:ph type="title"/>
          </p:nvPr>
        </p:nvSpPr>
        <p:spPr>
          <a:xfrm>
            <a:off x="3316224" y="1938683"/>
            <a:ext cx="5559552" cy="2514600"/>
          </a:xfrm>
        </p:spPr>
        <p:txBody>
          <a:bodyPr rtlCol="0">
            <a:normAutofit/>
          </a:bodyPr>
          <a:lstStyle/>
          <a:p>
            <a:pPr rtl="0"/>
            <a:r>
              <a:rPr lang="ru-RU" sz="4400" dirty="0">
                <a:solidFill>
                  <a:srgbClr val="FFFFFF"/>
                </a:solidFill>
              </a:rPr>
              <a:t>Развитие моторики</a:t>
            </a:r>
            <a:br>
              <a:rPr lang="ru-RU" sz="4400" dirty="0">
                <a:solidFill>
                  <a:srgbClr val="FFFFFF"/>
                </a:solidFill>
              </a:rPr>
            </a:br>
            <a:r>
              <a:rPr lang="ru-RU" sz="4400" dirty="0">
                <a:solidFill>
                  <a:srgbClr val="FFFFFF"/>
                </a:solidFill>
              </a:rPr>
              <a:t>и становление двигательной активности</a:t>
            </a:r>
            <a:endParaRPr lang="ru-RU" sz="4400" dirty="0"/>
          </a:p>
        </p:txBody>
      </p:sp>
      <p:sp>
        <p:nvSpPr>
          <p:cNvPr id="5" name="Текст 4">
            <a:extLst>
              <a:ext uri="{FF2B5EF4-FFF2-40B4-BE49-F238E27FC236}">
                <a16:creationId xmlns:a16="http://schemas.microsoft.com/office/drawing/2014/main" id="{9393B75E-55CF-E6AC-FF4F-EFB9243E95FF}"/>
              </a:ext>
            </a:extLst>
          </p:cNvPr>
          <p:cNvSpPr>
            <a:spLocks noGrp="1"/>
          </p:cNvSpPr>
          <p:nvPr>
            <p:ph type="body" idx="1"/>
          </p:nvPr>
        </p:nvSpPr>
        <p:spPr>
          <a:xfrm>
            <a:off x="3316224" y="5101112"/>
            <a:ext cx="5559552" cy="1536192"/>
          </a:xfrm>
        </p:spPr>
        <p:txBody>
          <a:bodyPr/>
          <a:lstStyle/>
          <a:p>
            <a:r>
              <a:rPr lang="ru-RU" dirty="0"/>
              <a:t>Раздел 1</a:t>
            </a:r>
          </a:p>
        </p:txBody>
      </p:sp>
    </p:spTree>
    <p:extLst>
      <p:ext uri="{BB962C8B-B14F-4D97-AF65-F5344CB8AC3E}">
        <p14:creationId xmlns:p14="http://schemas.microsoft.com/office/powerpoint/2010/main" val="428359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descr="Изображение выглядит как дерево, внешний, ребенок, человек&#10;&#10;Автоматически созданное описание">
            <a:extLst>
              <a:ext uri="{FF2B5EF4-FFF2-40B4-BE49-F238E27FC236}">
                <a16:creationId xmlns:a16="http://schemas.microsoft.com/office/drawing/2014/main" id="{F51970B5-4555-5596-FD2B-796063D34084}"/>
              </a:ext>
            </a:extLst>
          </p:cNvPr>
          <p:cNvPicPr>
            <a:picLocks noChangeAspect="1"/>
          </p:cNvPicPr>
          <p:nvPr/>
        </p:nvPicPr>
        <p:blipFill rotWithShape="1">
          <a:blip r:embed="rId2"/>
          <a:srcRect t="27806" r="-3" b="-3"/>
          <a:stretch/>
        </p:blipFill>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a:noFill/>
        </p:spPr>
      </p:pic>
      <p:pic>
        <p:nvPicPr>
          <p:cNvPr id="14" name="Рисунок 13" descr="Изображение выглядит как текст, внутренний, человек, несколько&#10;&#10;Автоматически созданное описание">
            <a:extLst>
              <a:ext uri="{FF2B5EF4-FFF2-40B4-BE49-F238E27FC236}">
                <a16:creationId xmlns:a16="http://schemas.microsoft.com/office/drawing/2014/main" id="{80CA232F-EABB-F219-728E-E484744E6DA7}"/>
              </a:ext>
            </a:extLst>
          </p:cNvPr>
          <p:cNvPicPr>
            <a:picLocks noChangeAspect="1"/>
          </p:cNvPicPr>
          <p:nvPr/>
        </p:nvPicPr>
        <p:blipFill rotWithShape="1">
          <a:blip r:embed="rId3"/>
          <a:srcRect l="12127" r="119" b="-3"/>
          <a:stretch/>
        </p:blipFill>
        <p:spPr>
          <a:xfrm>
            <a:off x="6261609" y="10"/>
            <a:ext cx="3519311" cy="300789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a:noFill/>
        </p:spPr>
      </p:pic>
      <p:sp>
        <p:nvSpPr>
          <p:cNvPr id="7" name="Номер слайда 6">
            <a:extLst>
              <a:ext uri="{FF2B5EF4-FFF2-40B4-BE49-F238E27FC236}">
                <a16:creationId xmlns:a16="http://schemas.microsoft.com/office/drawing/2014/main" id="{112BD863-2410-C62B-5737-4A5D2FFBB048}"/>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ru-RU" noProof="0" smtClean="0">
                <a:solidFill>
                  <a:prstClr val="black">
                    <a:tint val="75000"/>
                  </a:prstClr>
                </a:solidFill>
              </a:rPr>
              <a:pPr>
                <a:spcAft>
                  <a:spcPts val="600"/>
                </a:spcAft>
                <a:defRPr/>
              </a:pPr>
              <a:t>5</a:t>
            </a:fld>
            <a:endParaRPr lang="ru-RU" noProof="0">
              <a:solidFill>
                <a:prstClr val="black">
                  <a:tint val="75000"/>
                </a:prstClr>
              </a:solidFill>
            </a:endParaRPr>
          </a:p>
        </p:txBody>
      </p:sp>
      <p:sp>
        <p:nvSpPr>
          <p:cNvPr id="4" name="Текст 3">
            <a:extLst>
              <a:ext uri="{FF2B5EF4-FFF2-40B4-BE49-F238E27FC236}">
                <a16:creationId xmlns:a16="http://schemas.microsoft.com/office/drawing/2014/main" id="{1DCABB96-5587-0788-9045-73BA7BAD6D84}"/>
              </a:ext>
            </a:extLst>
          </p:cNvPr>
          <p:cNvSpPr>
            <a:spLocks noGrp="1"/>
          </p:cNvSpPr>
          <p:nvPr>
            <p:ph idx="1"/>
          </p:nvPr>
        </p:nvSpPr>
        <p:spPr>
          <a:xfrm>
            <a:off x="334264" y="1810512"/>
            <a:ext cx="5596128" cy="4352544"/>
          </a:xfrm>
        </p:spPr>
        <p:txBody>
          <a:bodyPr>
            <a:normAutofit/>
          </a:bodyPr>
          <a:lstStyle/>
          <a:p>
            <a:r>
              <a:rPr lang="ru-RU" sz="3200" dirty="0"/>
              <a:t>Дети</a:t>
            </a:r>
            <a:r>
              <a:rPr lang="en-US" sz="3200" dirty="0"/>
              <a:t> </a:t>
            </a:r>
            <a:r>
              <a:rPr lang="ru-RU" sz="3200" dirty="0"/>
              <a:t>активно двигаются, часто упражняются в ходьбе, беге, прыжках, ползании и</a:t>
            </a:r>
            <a:r>
              <a:rPr lang="en-US" sz="3200" dirty="0"/>
              <a:t> </a:t>
            </a:r>
            <a:r>
              <a:rPr lang="ru-RU" sz="3200" dirty="0"/>
              <a:t>лазании, катании, бросании и ловле предметов. Движения малышей становятся</a:t>
            </a:r>
            <a:r>
              <a:rPr lang="en-US" sz="3200" dirty="0"/>
              <a:t> </a:t>
            </a:r>
            <a:r>
              <a:rPr lang="ru-RU" sz="3200" dirty="0"/>
              <a:t>более разнообразными и координированными.</a:t>
            </a:r>
          </a:p>
        </p:txBody>
      </p:sp>
    </p:spTree>
    <p:extLst>
      <p:ext uri="{BB962C8B-B14F-4D97-AF65-F5344CB8AC3E}">
        <p14:creationId xmlns:p14="http://schemas.microsoft.com/office/powerpoint/2010/main" val="1653626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Рисунок 5" descr="мальчик, играющий на игровой площадке перед зданием с квартирами&#10;">
            <a:extLst>
              <a:ext uri="{FF2B5EF4-FFF2-40B4-BE49-F238E27FC236}">
                <a16:creationId xmlns:a16="http://schemas.microsoft.com/office/drawing/2014/main" id="{5F329689-9BAF-4AE6-BA67-6C34B1AEE853}"/>
              </a:ext>
            </a:extLst>
          </p:cNvPr>
          <p:cNvPicPr>
            <a:picLocks noGrp="1" noChangeAspect="1"/>
          </p:cNvPicPr>
          <p:nvPr>
            <p:ph type="pic" sz="quarter" idx="10"/>
          </p:nvPr>
        </p:nvPicPr>
        <p:blipFill rotWithShape="1">
          <a:blip r:embed="rId3"/>
          <a:srcRect/>
          <a:stretch/>
        </p:blipFill>
        <p:spPr/>
      </p:pic>
      <p:sp>
        <p:nvSpPr>
          <p:cNvPr id="14" name="Дуга 13">
            <a:extLst>
              <a:ext uri="{FF2B5EF4-FFF2-40B4-BE49-F238E27FC236}">
                <a16:creationId xmlns:a16="http://schemas.microsoft.com/office/drawing/2014/main" id="{FE1CEAEF-A1EC-4CA7-BEC1-407418518AC8}"/>
              </a:ext>
              <a:ext uri="{C183D7F6-B498-43B3-948B-1728B52AA6E4}">
                <adec:decorative xmlns:adec="http://schemas.microsoft.com/office/drawing/2017/decorative" xmlns="" val="1"/>
              </a:ext>
            </a:extLst>
          </p:cNvPr>
          <p:cNvSpPr/>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a:ln>
                <a:noFill/>
              </a:ln>
              <a:solidFill>
                <a:prstClr val="black"/>
              </a:solidFill>
              <a:effectLst/>
              <a:uLnTx/>
              <a:uFillTx/>
              <a:latin typeface="Calibri" panose="020F0502020204030204" pitchFamily="34" charset="0"/>
              <a:ea typeface="+mn-ea"/>
              <a:cs typeface="+mn-cs"/>
            </a:endParaRPr>
          </a:p>
        </p:txBody>
      </p:sp>
      <p:sp>
        <p:nvSpPr>
          <p:cNvPr id="16" name="Овал 15">
            <a:extLst>
              <a:ext uri="{FF2B5EF4-FFF2-40B4-BE49-F238E27FC236}">
                <a16:creationId xmlns:a16="http://schemas.microsoft.com/office/drawing/2014/main" id="{2FD37EC2-A256-4365-B98A-9FC89FE7E260}"/>
              </a:ext>
              <a:ext uri="{C183D7F6-B498-43B3-948B-1728B52AA6E4}">
                <adec:decorative xmlns:adec="http://schemas.microsoft.com/office/drawing/2017/decorative" xmlns="" val="1"/>
              </a:ext>
            </a:extLst>
          </p:cNvPr>
          <p:cNvSpPr/>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a:ln>
                <a:noFill/>
              </a:ln>
              <a:solidFill>
                <a:prstClr val="white"/>
              </a:solidFill>
              <a:effectLst/>
              <a:uLnTx/>
              <a:uFillTx/>
              <a:latin typeface="Calibri" panose="020F0502020204030204" pitchFamily="34" charset="0"/>
              <a:ea typeface="+mn-ea"/>
              <a:cs typeface="+mn-cs"/>
            </a:endParaRPr>
          </a:p>
        </p:txBody>
      </p:sp>
      <p:sp>
        <p:nvSpPr>
          <p:cNvPr id="19" name="Номер слайда 18">
            <a:extLst>
              <a:ext uri="{FF2B5EF4-FFF2-40B4-BE49-F238E27FC236}">
                <a16:creationId xmlns:a16="http://schemas.microsoft.com/office/drawing/2014/main" id="{7728248D-4FCB-429D-AC4B-09580B545802}"/>
              </a:ext>
            </a:extLst>
          </p:cNvPr>
          <p:cNvSpPr>
            <a:spLocks noGrp="1"/>
          </p:cNvSpPr>
          <p:nvPr>
            <p:ph type="sldNum" sz="quarter" idx="13"/>
          </p:nvPr>
        </p:nvSpPr>
        <p:spPr/>
        <p:txBody>
          <a:bodyPr rtlCol="0"/>
          <a:lstStyle/>
          <a:p>
            <a:pPr rtl="0">
              <a:defRPr/>
            </a:pPr>
            <a:fld id="{D76B855D-E9CC-4FF8-AD85-6CDC7B89A0DE}" type="slidenum">
              <a:rPr lang="ru-RU" smtClean="0"/>
              <a:pPr rtl="0">
                <a:defRPr/>
              </a:pPr>
              <a:t>6</a:t>
            </a:fld>
            <a:endParaRPr lang="ru-RU"/>
          </a:p>
        </p:txBody>
      </p:sp>
      <p:sp>
        <p:nvSpPr>
          <p:cNvPr id="20" name="Овал 19">
            <a:extLst>
              <a:ext uri="{FF2B5EF4-FFF2-40B4-BE49-F238E27FC236}">
                <a16:creationId xmlns:a16="http://schemas.microsoft.com/office/drawing/2014/main" id="{DAADE603-46AE-4E8C-B662-4C8221DD2F6B}"/>
              </a:ext>
            </a:extLst>
          </p:cNvPr>
          <p:cNvSpPr/>
          <p:nvPr/>
        </p:nvSpPr>
        <p:spPr>
          <a:xfrm>
            <a:off x="2936422" y="465364"/>
            <a:ext cx="5927272" cy="5927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a:extLst>
              <a:ext uri="{FF2B5EF4-FFF2-40B4-BE49-F238E27FC236}">
                <a16:creationId xmlns:a16="http://schemas.microsoft.com/office/drawing/2014/main" id="{B1DA36E7-42BD-2AAE-188F-EB385D9F77C0}"/>
              </a:ext>
            </a:extLst>
          </p:cNvPr>
          <p:cNvSpPr txBox="1"/>
          <p:nvPr/>
        </p:nvSpPr>
        <p:spPr>
          <a:xfrm>
            <a:off x="3238161" y="1692704"/>
            <a:ext cx="5323794" cy="3046988"/>
          </a:xfrm>
          <a:prstGeom prst="rect">
            <a:avLst/>
          </a:prstGeom>
          <a:noFill/>
        </p:spPr>
        <p:txBody>
          <a:bodyPr wrap="square" rtlCol="0">
            <a:spAutoFit/>
          </a:bodyPr>
          <a:lstStyle/>
          <a:p>
            <a:pPr algn="ctr"/>
            <a:r>
              <a:rPr lang="ru-RU" sz="3200" dirty="0">
                <a:latin typeface="Calibri" panose="020F0502020204030204" pitchFamily="34" charset="0"/>
                <a:cs typeface="Calibri" panose="020F0502020204030204" pitchFamily="34" charset="0"/>
              </a:rPr>
              <a:t>В то же время ходьба становится более уверенной:</a:t>
            </a:r>
            <a:endParaRPr lang="en-US" sz="3200" dirty="0">
              <a:latin typeface="Calibri" panose="020F0502020204030204" pitchFamily="34" charset="0"/>
              <a:cs typeface="Calibri" panose="020F0502020204030204" pitchFamily="34" charset="0"/>
            </a:endParaRPr>
          </a:p>
          <a:p>
            <a:pPr algn="ctr"/>
            <a:r>
              <a:rPr lang="ru-RU" sz="3200" dirty="0">
                <a:latin typeface="Calibri" panose="020F0502020204030204" pitchFamily="34" charset="0"/>
                <a:cs typeface="Calibri" panose="020F0502020204030204" pitchFamily="34" charset="0"/>
              </a:rPr>
              <a:t>уменьшаются раскачивания и повороты плеч в сторону шага, свободнее становятся движения рук.</a:t>
            </a:r>
          </a:p>
        </p:txBody>
      </p:sp>
    </p:spTree>
    <p:extLst>
      <p:ext uri="{BB962C8B-B14F-4D97-AF65-F5344CB8AC3E}">
        <p14:creationId xmlns:p14="http://schemas.microsoft.com/office/powerpoint/2010/main" val="1026132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a16="http://schemas.microsoft.com/office/drawing/2014/main" id="{41940051-7EB8-98C9-C8BC-95D0F22814E9}"/>
              </a:ext>
            </a:extLst>
          </p:cNvPr>
          <p:cNvSpPr>
            <a:spLocks noGrp="1"/>
          </p:cNvSpPr>
          <p:nvPr>
            <p:ph type="title"/>
          </p:nvPr>
        </p:nvSpPr>
        <p:spPr>
          <a:xfrm>
            <a:off x="734134" y="1527048"/>
            <a:ext cx="4148110" cy="4069080"/>
          </a:xfrm>
        </p:spPr>
        <p:txBody>
          <a:bodyPr anchor="ctr">
            <a:noAutofit/>
          </a:bodyPr>
          <a:lstStyle/>
          <a:p>
            <a:r>
              <a:rPr lang="ru-RU" sz="2800" dirty="0"/>
              <a:t>Малыши очень любят ходить и бегать врассыпную, по кругу, за воспитателем, но их бег их еще неравномерен, движения рук не энергичны. </a:t>
            </a:r>
          </a:p>
        </p:txBody>
      </p:sp>
      <p:pic>
        <p:nvPicPr>
          <p:cNvPr id="9" name="Рисунок 8" descr="Изображение выглядит как текст, человек, внутренний, группа&#10;&#10;Автоматически созданное описание">
            <a:extLst>
              <a:ext uri="{FF2B5EF4-FFF2-40B4-BE49-F238E27FC236}">
                <a16:creationId xmlns:a16="http://schemas.microsoft.com/office/drawing/2014/main" id="{9F7290A1-59DA-9694-A89F-2719DC56D4DE}"/>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Lst>
          </a:blip>
          <a:srcRect l="2500" r="-3" b="-3"/>
          <a:stretch/>
        </p:blipFill>
        <p:spPr>
          <a:xfrm>
            <a:off x="5788152" y="1527048"/>
            <a:ext cx="5111496" cy="3931920"/>
          </a:xfrm>
          <a:prstGeom prst="rect">
            <a:avLst/>
          </a:prstGeom>
          <a:noFill/>
        </p:spPr>
      </p:pic>
      <p:sp>
        <p:nvSpPr>
          <p:cNvPr id="7" name="Номер слайда 6">
            <a:extLst>
              <a:ext uri="{FF2B5EF4-FFF2-40B4-BE49-F238E27FC236}">
                <a16:creationId xmlns:a16="http://schemas.microsoft.com/office/drawing/2014/main" id="{7B0FC37A-F45C-7E5E-D73F-D22CE441AC0D}"/>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ru-RU" noProof="0" smtClean="0">
                <a:solidFill>
                  <a:prstClr val="black">
                    <a:tint val="75000"/>
                  </a:prstClr>
                </a:solidFill>
              </a:rPr>
              <a:pPr>
                <a:spcAft>
                  <a:spcPts val="600"/>
                </a:spcAft>
                <a:defRPr/>
              </a:pPr>
              <a:t>7</a:t>
            </a:fld>
            <a:endParaRPr lang="ru-RU" noProof="0">
              <a:solidFill>
                <a:prstClr val="black">
                  <a:tint val="75000"/>
                </a:prstClr>
              </a:solidFill>
            </a:endParaRPr>
          </a:p>
        </p:txBody>
      </p:sp>
    </p:spTree>
    <p:extLst>
      <p:ext uri="{BB962C8B-B14F-4D97-AF65-F5344CB8AC3E}">
        <p14:creationId xmlns:p14="http://schemas.microsoft.com/office/powerpoint/2010/main" val="3276334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Рисунок 5" descr="мальчик, играющий на игровой площадке перед зданием с квартирами&#10;">
            <a:extLst>
              <a:ext uri="{FF2B5EF4-FFF2-40B4-BE49-F238E27FC236}">
                <a16:creationId xmlns:a16="http://schemas.microsoft.com/office/drawing/2014/main" id="{5F329689-9BAF-4AE6-BA67-6C34B1AEE853}"/>
              </a:ext>
            </a:extLst>
          </p:cNvPr>
          <p:cNvPicPr>
            <a:picLocks noGrp="1" noChangeAspect="1"/>
          </p:cNvPicPr>
          <p:nvPr>
            <p:ph type="pic" sz="quarter" idx="10"/>
          </p:nvPr>
        </p:nvPicPr>
        <p:blipFill rotWithShape="1">
          <a:blip r:embed="rId3"/>
          <a:srcRect/>
          <a:stretch/>
        </p:blipFill>
        <p:spPr>
          <a:xfrm>
            <a:off x="0" y="0"/>
            <a:ext cx="12192000" cy="6858000"/>
          </a:xfrm>
        </p:spPr>
      </p:pic>
      <p:sp>
        <p:nvSpPr>
          <p:cNvPr id="14" name="Дуга 13">
            <a:extLst>
              <a:ext uri="{FF2B5EF4-FFF2-40B4-BE49-F238E27FC236}">
                <a16:creationId xmlns:a16="http://schemas.microsoft.com/office/drawing/2014/main" id="{FE1CEAEF-A1EC-4CA7-BEC1-407418518AC8}"/>
              </a:ext>
              <a:ext uri="{C183D7F6-B498-43B3-948B-1728B52AA6E4}">
                <adec:decorative xmlns:adec="http://schemas.microsoft.com/office/drawing/2017/decorative" xmlns="" val="1"/>
              </a:ext>
            </a:extLst>
          </p:cNvPr>
          <p:cNvSpPr/>
          <p:nvPr/>
        </p:nvSpPr>
        <p:spPr>
          <a:xfrm rot="9366740" flipV="1">
            <a:off x="2607299" y="8363"/>
            <a:ext cx="6816262" cy="6816262"/>
          </a:xfrm>
          <a:prstGeom prst="arc">
            <a:avLst>
              <a:gd name="adj1" fmla="val 16200000"/>
              <a:gd name="adj2" fmla="val 20401595"/>
            </a:avLst>
          </a:prstGeom>
          <a:ln w="127000" cap="rnd">
            <a:solidFill>
              <a:schemeClr val="bg2">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a:ln>
                <a:noFill/>
              </a:ln>
              <a:solidFill>
                <a:prstClr val="black"/>
              </a:solidFill>
              <a:effectLst/>
              <a:uLnTx/>
              <a:uFillTx/>
              <a:latin typeface="Calibri" panose="020F0502020204030204" pitchFamily="34" charset="0"/>
              <a:ea typeface="+mn-ea"/>
              <a:cs typeface="+mn-cs"/>
            </a:endParaRPr>
          </a:p>
        </p:txBody>
      </p:sp>
      <p:sp>
        <p:nvSpPr>
          <p:cNvPr id="16" name="Овал 15">
            <a:extLst>
              <a:ext uri="{FF2B5EF4-FFF2-40B4-BE49-F238E27FC236}">
                <a16:creationId xmlns:a16="http://schemas.microsoft.com/office/drawing/2014/main" id="{2FD37EC2-A256-4365-B98A-9FC89FE7E260}"/>
              </a:ext>
              <a:ext uri="{C183D7F6-B498-43B3-948B-1728B52AA6E4}">
                <adec:decorative xmlns:adec="http://schemas.microsoft.com/office/drawing/2017/decorative" xmlns="" val="1"/>
              </a:ext>
            </a:extLst>
          </p:cNvPr>
          <p:cNvSpPr/>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a:ln>
                <a:noFill/>
              </a:ln>
              <a:solidFill>
                <a:prstClr val="white"/>
              </a:solidFill>
              <a:effectLst/>
              <a:uLnTx/>
              <a:uFillTx/>
              <a:latin typeface="Calibri" panose="020F0502020204030204" pitchFamily="34" charset="0"/>
              <a:ea typeface="+mn-ea"/>
              <a:cs typeface="+mn-cs"/>
            </a:endParaRPr>
          </a:p>
        </p:txBody>
      </p:sp>
      <p:sp>
        <p:nvSpPr>
          <p:cNvPr id="19" name="Номер слайда 18">
            <a:extLst>
              <a:ext uri="{FF2B5EF4-FFF2-40B4-BE49-F238E27FC236}">
                <a16:creationId xmlns:a16="http://schemas.microsoft.com/office/drawing/2014/main" id="{7728248D-4FCB-429D-AC4B-09580B545802}"/>
              </a:ext>
            </a:extLst>
          </p:cNvPr>
          <p:cNvSpPr>
            <a:spLocks noGrp="1"/>
          </p:cNvSpPr>
          <p:nvPr>
            <p:ph type="sldNum" sz="quarter" idx="13"/>
          </p:nvPr>
        </p:nvSpPr>
        <p:spPr/>
        <p:txBody>
          <a:bodyPr rtlCol="0"/>
          <a:lstStyle/>
          <a:p>
            <a:pPr rtl="0">
              <a:defRPr/>
            </a:pPr>
            <a:fld id="{D76B855D-E9CC-4FF8-AD85-6CDC7B89A0DE}" type="slidenum">
              <a:rPr lang="ru-RU" smtClean="0"/>
              <a:pPr rtl="0">
                <a:defRPr/>
              </a:pPr>
              <a:t>8</a:t>
            </a:fld>
            <a:endParaRPr lang="ru-RU"/>
          </a:p>
        </p:txBody>
      </p:sp>
      <p:sp>
        <p:nvSpPr>
          <p:cNvPr id="20" name="Овал 19">
            <a:extLst>
              <a:ext uri="{FF2B5EF4-FFF2-40B4-BE49-F238E27FC236}">
                <a16:creationId xmlns:a16="http://schemas.microsoft.com/office/drawing/2014/main" id="{DAADE603-46AE-4E8C-B662-4C8221DD2F6B}"/>
              </a:ext>
            </a:extLst>
          </p:cNvPr>
          <p:cNvSpPr/>
          <p:nvPr/>
        </p:nvSpPr>
        <p:spPr>
          <a:xfrm>
            <a:off x="2936422" y="465364"/>
            <a:ext cx="5927272" cy="59272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a:extLst>
              <a:ext uri="{FF2B5EF4-FFF2-40B4-BE49-F238E27FC236}">
                <a16:creationId xmlns:a16="http://schemas.microsoft.com/office/drawing/2014/main" id="{B1DA36E7-42BD-2AAE-188F-EB385D9F77C0}"/>
              </a:ext>
            </a:extLst>
          </p:cNvPr>
          <p:cNvSpPr txBox="1"/>
          <p:nvPr/>
        </p:nvSpPr>
        <p:spPr>
          <a:xfrm>
            <a:off x="2936422" y="1918790"/>
            <a:ext cx="5756162" cy="2554545"/>
          </a:xfrm>
          <a:prstGeom prst="rect">
            <a:avLst/>
          </a:prstGeom>
          <a:noFill/>
        </p:spPr>
        <p:txBody>
          <a:bodyPr wrap="square" rtlCol="0">
            <a:spAutoFit/>
          </a:bodyPr>
          <a:lstStyle/>
          <a:p>
            <a:pPr algn="ctr"/>
            <a:r>
              <a:rPr lang="ru-RU" sz="3200" b="1" dirty="0">
                <a:solidFill>
                  <a:schemeClr val="bg1"/>
                </a:solidFill>
                <a:latin typeface="Calibri" panose="020F0502020204030204" pitchFamily="34" charset="0"/>
                <a:cs typeface="Calibri" panose="020F0502020204030204" pitchFamily="34" charset="0"/>
              </a:rPr>
              <a:t>При этом малыши прыгают тяжело, на всю ступню и неуверенно спрыгивают с высоты (как правило, на прямые ноги).</a:t>
            </a:r>
          </a:p>
        </p:txBody>
      </p:sp>
      <p:sp>
        <p:nvSpPr>
          <p:cNvPr id="3" name="TextBox 2">
            <a:extLst>
              <a:ext uri="{FF2B5EF4-FFF2-40B4-BE49-F238E27FC236}">
                <a16:creationId xmlns:a16="http://schemas.microsoft.com/office/drawing/2014/main" id="{0DCD833E-E548-8506-271A-D20A6319D94A}"/>
              </a:ext>
            </a:extLst>
          </p:cNvPr>
          <p:cNvSpPr txBox="1"/>
          <p:nvPr/>
        </p:nvSpPr>
        <p:spPr>
          <a:xfrm>
            <a:off x="4779746" y="4126175"/>
            <a:ext cx="2403362" cy="2092881"/>
          </a:xfrm>
          <a:prstGeom prst="rect">
            <a:avLst/>
          </a:prstGeom>
          <a:noFill/>
        </p:spPr>
        <p:txBody>
          <a:bodyPr wrap="square" rtlCol="0">
            <a:spAutoFit/>
          </a:bodyPr>
          <a:lstStyle/>
          <a:p>
            <a:pPr algn="ctr"/>
            <a:r>
              <a:rPr lang="ru-RU" sz="13000" b="1" dirty="0">
                <a:solidFill>
                  <a:schemeClr val="accent1">
                    <a:lumMod val="75000"/>
                  </a:schemeClr>
                </a:solidFill>
                <a:latin typeface="Calibri" panose="020F0502020204030204" pitchFamily="34" charset="0"/>
                <a:cs typeface="Calibri" panose="020F0502020204030204" pitchFamily="34" charset="0"/>
              </a:rPr>
              <a:t>!</a:t>
            </a:r>
          </a:p>
        </p:txBody>
      </p:sp>
      <p:sp>
        <p:nvSpPr>
          <p:cNvPr id="2" name="TextBox 1">
            <a:extLst>
              <a:ext uri="{FF2B5EF4-FFF2-40B4-BE49-F238E27FC236}">
                <a16:creationId xmlns:a16="http://schemas.microsoft.com/office/drawing/2014/main" id="{56F79F56-90EE-9324-5779-D8529C8326D6}"/>
              </a:ext>
            </a:extLst>
          </p:cNvPr>
          <p:cNvSpPr txBox="1"/>
          <p:nvPr/>
        </p:nvSpPr>
        <p:spPr>
          <a:xfrm>
            <a:off x="4682048" y="4093517"/>
            <a:ext cx="2403362" cy="2092881"/>
          </a:xfrm>
          <a:prstGeom prst="rect">
            <a:avLst/>
          </a:prstGeom>
          <a:noFill/>
        </p:spPr>
        <p:txBody>
          <a:bodyPr wrap="square" rtlCol="0">
            <a:spAutoFit/>
          </a:bodyPr>
          <a:lstStyle/>
          <a:p>
            <a:pPr algn="ctr"/>
            <a:r>
              <a:rPr lang="ru-RU" sz="13000" b="1" dirty="0">
                <a:solidFill>
                  <a:schemeClr val="bg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274516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916DAA-1ACF-4343-A637-D55C4A5DE05B}"/>
              </a:ext>
            </a:extLst>
          </p:cNvPr>
          <p:cNvSpPr>
            <a:spLocks noGrp="1"/>
          </p:cNvSpPr>
          <p:nvPr>
            <p:ph type="title"/>
          </p:nvPr>
        </p:nvSpPr>
        <p:spPr>
          <a:xfrm>
            <a:off x="539496" y="365125"/>
            <a:ext cx="11329416" cy="1325563"/>
          </a:xfrm>
        </p:spPr>
        <p:txBody>
          <a:bodyPr rtlCol="0">
            <a:normAutofit fontScale="90000"/>
          </a:bodyPr>
          <a:lstStyle/>
          <a:p>
            <a:pPr rtl="0"/>
            <a:r>
              <a:rPr lang="ru-RU" dirty="0"/>
              <a:t>Дети 3-4 лет в своей самостоятельной деятельности широко используют разные виды ползания</a:t>
            </a:r>
          </a:p>
        </p:txBody>
      </p:sp>
      <p:graphicFrame>
        <p:nvGraphicFramePr>
          <p:cNvPr id="4" name="Объект 4" descr="графический элемент SmartArt временной шкалы&#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4230252544"/>
              </p:ext>
            </p:extLst>
          </p:nvPr>
        </p:nvGraphicFramePr>
        <p:xfrm>
          <a:off x="1106424" y="1965960"/>
          <a:ext cx="10195560" cy="3675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Номер слайда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ru-RU" sz="1200" b="0" i="0" u="none" strike="noStrike" kern="1200" cap="none" spc="0" normalizeH="0" baseline="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ru-RU" sz="1200" b="0" i="0" u="none" strike="noStrike" kern="1200" cap="none" spc="0" normalizeH="0" baseline="0" dirty="0">
              <a:ln>
                <a:noFill/>
              </a:ln>
              <a:solidFill>
                <a:prstClr val="black">
                  <a:tint val="75000"/>
                </a:prstClr>
              </a:solidFill>
              <a:effectLst/>
              <a:uLnTx/>
              <a:uFillTx/>
              <a:ea typeface="+mn-ea"/>
              <a:cs typeface="+mn-cs"/>
            </a:endParaRPr>
          </a:p>
        </p:txBody>
      </p:sp>
    </p:spTree>
    <p:extLst>
      <p:ext uri="{BB962C8B-B14F-4D97-AF65-F5344CB8AC3E}">
        <p14:creationId xmlns:p14="http://schemas.microsoft.com/office/powerpoint/2010/main" val="3942647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Изображение выглядит как текст, внутренний, человек, несколько&#10;&#10;Автоматически созданное описание">
            <a:extLst>
              <a:ext uri="{FF2B5EF4-FFF2-40B4-BE49-F238E27FC236}">
                <a16:creationId xmlns:a16="http://schemas.microsoft.com/office/drawing/2014/main" id="{C0A19A0A-9E4F-EC9C-DACD-B2721470ECC3}"/>
              </a:ext>
            </a:extLst>
          </p:cNvPr>
          <p:cNvPicPr>
            <a:picLocks noChangeAspect="1"/>
          </p:cNvPicPr>
          <p:nvPr/>
        </p:nvPicPr>
        <p:blipFill rotWithShape="1">
          <a:blip r:embed="rId2"/>
          <a:srcRect l="18454" r="6446" b="-4"/>
          <a:stretch/>
        </p:blipFill>
        <p:spPr>
          <a:xfrm>
            <a:off x="6460236" y="136525"/>
            <a:ext cx="3659886" cy="3655130"/>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a:noFill/>
        </p:spPr>
      </p:pic>
      <p:pic>
        <p:nvPicPr>
          <p:cNvPr id="13" name="Рисунок 12" descr="Изображение выглядит как внутренний, человек, несколько&#10;&#10;Автоматически созданное описание">
            <a:extLst>
              <a:ext uri="{FF2B5EF4-FFF2-40B4-BE49-F238E27FC236}">
                <a16:creationId xmlns:a16="http://schemas.microsoft.com/office/drawing/2014/main" id="{662406FD-028F-667B-E9DE-4FB347CD13D3}"/>
              </a:ext>
            </a:extLst>
          </p:cNvPr>
          <p:cNvPicPr>
            <a:picLocks noChangeAspect="1"/>
          </p:cNvPicPr>
          <p:nvPr/>
        </p:nvPicPr>
        <p:blipFill rotWithShape="1">
          <a:blip r:embed="rId3"/>
          <a:srcRect r="3" b="25002"/>
          <a:stretch/>
        </p:blipFill>
        <p:spPr>
          <a:xfrm>
            <a:off x="8610600" y="2743200"/>
            <a:ext cx="4114800" cy="4114800"/>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a:noFill/>
        </p:spPr>
      </p:pic>
      <p:sp>
        <p:nvSpPr>
          <p:cNvPr id="9" name="Текст 8">
            <a:extLst>
              <a:ext uri="{FF2B5EF4-FFF2-40B4-BE49-F238E27FC236}">
                <a16:creationId xmlns:a16="http://schemas.microsoft.com/office/drawing/2014/main" id="{B5A6880D-F5C2-DCD2-BEDA-B0C6B0B746B9}"/>
              </a:ext>
            </a:extLst>
          </p:cNvPr>
          <p:cNvSpPr>
            <a:spLocks noGrp="1"/>
          </p:cNvSpPr>
          <p:nvPr>
            <p:ph idx="1"/>
          </p:nvPr>
        </p:nvSpPr>
        <p:spPr>
          <a:xfrm>
            <a:off x="425196" y="448056"/>
            <a:ext cx="5806440" cy="4352544"/>
          </a:xfrm>
        </p:spPr>
        <p:txBody>
          <a:bodyPr>
            <a:noAutofit/>
          </a:bodyPr>
          <a:lstStyle/>
          <a:p>
            <a:r>
              <a:rPr lang="ru-RU" sz="2800" dirty="0"/>
              <a:t>Упражнения в бросании и ловле мяча, предметов вдаль, в горизонтальную цель, друг другу становятся у детей все более координированными. К четырем годам появляется подготовительная фаза движений бросания: отведение руки вниз, назад и в сторону и т.д. Однако замах рукой еще слабый, между замахом и броском отмечается длительная пауза.</a:t>
            </a:r>
          </a:p>
        </p:txBody>
      </p:sp>
      <p:sp>
        <p:nvSpPr>
          <p:cNvPr id="4" name="Дата 3">
            <a:extLst>
              <a:ext uri="{FF2B5EF4-FFF2-40B4-BE49-F238E27FC236}">
                <a16:creationId xmlns:a16="http://schemas.microsoft.com/office/drawing/2014/main" id="{6C791215-9B66-9732-6F26-9BF68ADEADBA}"/>
              </a:ext>
            </a:extLst>
          </p:cNvPr>
          <p:cNvSpPr>
            <a:spLocks noGrp="1"/>
          </p:cNvSpPr>
          <p:nvPr>
            <p:ph type="dt" sz="half" idx="10"/>
          </p:nvPr>
        </p:nvSpPr>
        <p:spPr>
          <a:xfrm>
            <a:off x="838200" y="6356350"/>
            <a:ext cx="2743200" cy="365125"/>
          </a:xfrm>
        </p:spPr>
        <p:txBody>
          <a:bodyPr anchor="ctr">
            <a:normAutofit/>
          </a:bodyPr>
          <a:lstStyle/>
          <a:p>
            <a:pPr>
              <a:spcAft>
                <a:spcPts val="600"/>
              </a:spcAft>
              <a:defRPr/>
            </a:pPr>
            <a:r>
              <a:rPr lang="ru-RU" noProof="0">
                <a:solidFill>
                  <a:prstClr val="black">
                    <a:tint val="75000"/>
                  </a:prstClr>
                </a:solidFill>
              </a:rPr>
              <a:t>03.09.20ГГ</a:t>
            </a:r>
          </a:p>
        </p:txBody>
      </p:sp>
      <p:sp>
        <p:nvSpPr>
          <p:cNvPr id="5" name="Нижний колонтитул 4">
            <a:extLst>
              <a:ext uri="{FF2B5EF4-FFF2-40B4-BE49-F238E27FC236}">
                <a16:creationId xmlns:a16="http://schemas.microsoft.com/office/drawing/2014/main" id="{7E16C93E-656D-7704-F973-1DA24A3DB7F6}"/>
              </a:ext>
            </a:extLst>
          </p:cNvPr>
          <p:cNvSpPr>
            <a:spLocks noGrp="1"/>
          </p:cNvSpPr>
          <p:nvPr>
            <p:ph type="ftr" sz="quarter" idx="11"/>
          </p:nvPr>
        </p:nvSpPr>
        <p:spPr>
          <a:xfrm>
            <a:off x="4038600" y="6356350"/>
            <a:ext cx="4114800" cy="365125"/>
          </a:xfrm>
        </p:spPr>
        <p:txBody>
          <a:bodyPr anchor="ctr">
            <a:normAutofit/>
          </a:bodyPr>
          <a:lstStyle/>
          <a:p>
            <a:pPr>
              <a:spcAft>
                <a:spcPts val="600"/>
              </a:spcAft>
              <a:defRPr/>
            </a:pPr>
            <a:r>
              <a:rPr lang="ru-RU" noProof="0">
                <a:solidFill>
                  <a:prstClr val="black">
                    <a:tint val="75000"/>
                  </a:prstClr>
                </a:solidFill>
              </a:rPr>
              <a:t>Название презентации</a:t>
            </a:r>
          </a:p>
        </p:txBody>
      </p:sp>
      <p:sp>
        <p:nvSpPr>
          <p:cNvPr id="6" name="Номер слайда 5">
            <a:extLst>
              <a:ext uri="{FF2B5EF4-FFF2-40B4-BE49-F238E27FC236}">
                <a16:creationId xmlns:a16="http://schemas.microsoft.com/office/drawing/2014/main" id="{89F0C836-3169-5AE6-4B7E-03943CAE44ED}"/>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ru-RU" noProof="0" smtClean="0">
                <a:solidFill>
                  <a:prstClr val="black">
                    <a:tint val="75000"/>
                  </a:prstClr>
                </a:solidFill>
              </a:rPr>
              <a:pPr>
                <a:spcAft>
                  <a:spcPts val="600"/>
                </a:spcAft>
                <a:defRPr/>
              </a:pPr>
              <a:t>10</a:t>
            </a:fld>
            <a:endParaRPr lang="ru-RU" noProof="0">
              <a:solidFill>
                <a:prstClr val="black">
                  <a:tint val="75000"/>
                </a:prstClr>
              </a:solidFill>
            </a:endParaRPr>
          </a:p>
        </p:txBody>
      </p:sp>
    </p:spTree>
    <p:extLst>
      <p:ext uri="{BB962C8B-B14F-4D97-AF65-F5344CB8AC3E}">
        <p14:creationId xmlns:p14="http://schemas.microsoft.com/office/powerpoint/2010/main" val="221763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descr="Изображение выглядит как человек, внутренний, малыш&#10;&#10;Автоматически созданное описание">
            <a:extLst>
              <a:ext uri="{FF2B5EF4-FFF2-40B4-BE49-F238E27FC236}">
                <a16:creationId xmlns:a16="http://schemas.microsoft.com/office/drawing/2014/main" id="{7BD3892E-D158-C02E-6007-A82EDA3C14BC}"/>
              </a:ext>
            </a:extLst>
          </p:cNvPr>
          <p:cNvPicPr>
            <a:picLocks noChangeAspect="1"/>
          </p:cNvPicPr>
          <p:nvPr/>
        </p:nvPicPr>
        <p:blipFill rotWithShape="1">
          <a:blip r:embed="rId2"/>
          <a:srcRect l="5650" r="-3" b="-3"/>
          <a:stretch/>
        </p:blipFill>
        <p:spPr>
          <a:xfrm>
            <a:off x="5183188" y="987425"/>
            <a:ext cx="6172200" cy="4873625"/>
          </a:xfrm>
          <a:prstGeom prst="rect">
            <a:avLst/>
          </a:prstGeom>
          <a:noFill/>
        </p:spPr>
      </p:pic>
      <p:sp>
        <p:nvSpPr>
          <p:cNvPr id="11" name="Текст 10">
            <a:extLst>
              <a:ext uri="{FF2B5EF4-FFF2-40B4-BE49-F238E27FC236}">
                <a16:creationId xmlns:a16="http://schemas.microsoft.com/office/drawing/2014/main" id="{74EDDEC6-099C-FEF7-EA4B-B6D62ED6A665}"/>
              </a:ext>
            </a:extLst>
          </p:cNvPr>
          <p:cNvSpPr>
            <a:spLocks noGrp="1"/>
          </p:cNvSpPr>
          <p:nvPr>
            <p:ph type="body" sz="half" idx="2"/>
          </p:nvPr>
        </p:nvSpPr>
        <p:spPr>
          <a:xfrm>
            <a:off x="555626" y="980281"/>
            <a:ext cx="4627562" cy="3811588"/>
          </a:xfrm>
        </p:spPr>
        <p:txBody>
          <a:bodyPr>
            <a:noAutofit/>
          </a:bodyPr>
          <a:lstStyle/>
          <a:p>
            <a:r>
              <a:rPr lang="ru-RU" sz="2600" dirty="0"/>
              <a:t>Детям младшего дошкольного возраста свойственна подражательная деятельность. Это объясняется тем, что накопленный ребенком двигательный опыт позволяет ему управлять своими движениями, ориентируясь на образец. Дети более сознательно следят за показом движений педагога, стараясь выслушивать все его пояснения</a:t>
            </a:r>
          </a:p>
        </p:txBody>
      </p:sp>
      <p:sp>
        <p:nvSpPr>
          <p:cNvPr id="8" name="Номер слайда 7">
            <a:extLst>
              <a:ext uri="{FF2B5EF4-FFF2-40B4-BE49-F238E27FC236}">
                <a16:creationId xmlns:a16="http://schemas.microsoft.com/office/drawing/2014/main" id="{2A39F5A7-4EDB-D38A-D54C-DD9E98ECC600}"/>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ru-RU" noProof="0" smtClean="0">
                <a:solidFill>
                  <a:prstClr val="black">
                    <a:tint val="75000"/>
                  </a:prstClr>
                </a:solidFill>
              </a:rPr>
              <a:pPr>
                <a:spcAft>
                  <a:spcPts val="600"/>
                </a:spcAft>
                <a:defRPr/>
              </a:pPr>
              <a:t>11</a:t>
            </a:fld>
            <a:endParaRPr lang="ru-RU" noProof="0">
              <a:solidFill>
                <a:prstClr val="black">
                  <a:tint val="75000"/>
                </a:prstClr>
              </a:solidFill>
            </a:endParaRPr>
          </a:p>
        </p:txBody>
      </p:sp>
    </p:spTree>
    <p:extLst>
      <p:ext uri="{BB962C8B-B14F-4D97-AF65-F5344CB8AC3E}">
        <p14:creationId xmlns:p14="http://schemas.microsoft.com/office/powerpoint/2010/main" val="2325549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a:extLst>
              <a:ext uri="{FF2B5EF4-FFF2-40B4-BE49-F238E27FC236}">
                <a16:creationId xmlns:a16="http://schemas.microsoft.com/office/drawing/2014/main" id="{35096FB3-FF22-6634-5DDB-889D95598C6A}"/>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ru-RU" noProof="0" smtClean="0">
                <a:solidFill>
                  <a:prstClr val="black">
                    <a:tint val="75000"/>
                  </a:prstClr>
                </a:solidFill>
              </a:rPr>
              <a:pPr>
                <a:spcAft>
                  <a:spcPts val="600"/>
                </a:spcAft>
                <a:defRPr/>
              </a:pPr>
              <a:t>12</a:t>
            </a:fld>
            <a:endParaRPr lang="ru-RU" noProof="0">
              <a:solidFill>
                <a:prstClr val="black">
                  <a:tint val="75000"/>
                </a:prstClr>
              </a:solidFill>
            </a:endParaRPr>
          </a:p>
        </p:txBody>
      </p:sp>
      <p:sp>
        <p:nvSpPr>
          <p:cNvPr id="10" name="TextBox 9">
            <a:extLst>
              <a:ext uri="{FF2B5EF4-FFF2-40B4-BE49-F238E27FC236}">
                <a16:creationId xmlns:a16="http://schemas.microsoft.com/office/drawing/2014/main" id="{CF19F88E-A585-2072-76FB-4CE45F101DD6}"/>
              </a:ext>
            </a:extLst>
          </p:cNvPr>
          <p:cNvSpPr txBox="1"/>
          <p:nvPr/>
        </p:nvSpPr>
        <p:spPr>
          <a:xfrm>
            <a:off x="251516" y="840159"/>
            <a:ext cx="9825934" cy="1815882"/>
          </a:xfrm>
          <a:prstGeom prst="rect">
            <a:avLst/>
          </a:prstGeom>
          <a:noFill/>
        </p:spPr>
        <p:txBody>
          <a:bodyPr wrap="square">
            <a:spAutoFit/>
          </a:bodyPr>
          <a:lstStyle/>
          <a:p>
            <a:r>
              <a:rPr lang="ru-RU" sz="2800" dirty="0">
                <a:latin typeface="Calibri" panose="020F0502020204030204" pitchFamily="34" charset="0"/>
                <a:cs typeface="Calibri" panose="020F0502020204030204" pitchFamily="34" charset="0"/>
              </a:rPr>
              <a:t>У детей четвертого года жизни происходит развертывание разных видов деятельности, что способствует значительному увеличению двигательной активности за целый день их пребывания в детском саду</a:t>
            </a:r>
          </a:p>
        </p:txBody>
      </p:sp>
      <p:sp>
        <p:nvSpPr>
          <p:cNvPr id="11" name="TextBox 10">
            <a:extLst>
              <a:ext uri="{FF2B5EF4-FFF2-40B4-BE49-F238E27FC236}">
                <a16:creationId xmlns:a16="http://schemas.microsoft.com/office/drawing/2014/main" id="{D30F2AAC-2532-9707-D9C5-44A6863FCE4F}"/>
              </a:ext>
            </a:extLst>
          </p:cNvPr>
          <p:cNvSpPr txBox="1"/>
          <p:nvPr/>
        </p:nvSpPr>
        <p:spPr>
          <a:xfrm>
            <a:off x="7588448" y="6152507"/>
            <a:ext cx="4295775" cy="400110"/>
          </a:xfrm>
          <a:prstGeom prst="rect">
            <a:avLst/>
          </a:prstGeom>
          <a:noFill/>
        </p:spPr>
        <p:txBody>
          <a:bodyPr wrap="square">
            <a:spAutoFit/>
          </a:bodyPr>
          <a:lstStyle/>
          <a:p>
            <a:r>
              <a:rPr lang="ru-RU" sz="2000" dirty="0">
                <a:latin typeface="Calibri" panose="020F0502020204030204" pitchFamily="34" charset="0"/>
                <a:cs typeface="Calibri" panose="020F0502020204030204" pitchFamily="34" charset="0"/>
              </a:rPr>
              <a:t>*по данным </a:t>
            </a:r>
            <a:r>
              <a:rPr lang="ru-RU" sz="2000" dirty="0" err="1">
                <a:latin typeface="Calibri" panose="020F0502020204030204" pitchFamily="34" charset="0"/>
                <a:cs typeface="Calibri" panose="020F0502020204030204" pitchFamily="34" charset="0"/>
              </a:rPr>
              <a:t>шагометрии</a:t>
            </a:r>
            <a:endParaRPr lang="ru-RU" sz="2000" dirty="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5F6B8E9E-DD8A-ADAE-0C33-341880C1BD5B}"/>
              </a:ext>
            </a:extLst>
          </p:cNvPr>
          <p:cNvSpPr txBox="1"/>
          <p:nvPr/>
        </p:nvSpPr>
        <p:spPr>
          <a:xfrm>
            <a:off x="4817372" y="2326073"/>
            <a:ext cx="2016124" cy="1477328"/>
          </a:xfrm>
          <a:prstGeom prst="rect">
            <a:avLst/>
          </a:prstGeom>
          <a:noFill/>
        </p:spPr>
        <p:txBody>
          <a:bodyPr wrap="square">
            <a:spAutoFit/>
          </a:bodyPr>
          <a:lstStyle/>
          <a:p>
            <a:pPr algn="ctr"/>
            <a:r>
              <a:rPr lang="ru-RU" sz="9000" b="1" dirty="0">
                <a:solidFill>
                  <a:schemeClr val="accent2"/>
                </a:solidFill>
                <a:latin typeface="Calibri" panose="020F0502020204030204" pitchFamily="34" charset="0"/>
                <a:cs typeface="Calibri" panose="020F0502020204030204" pitchFamily="34" charset="0"/>
              </a:rPr>
              <a:t>11</a:t>
            </a:r>
          </a:p>
        </p:txBody>
      </p:sp>
      <p:sp>
        <p:nvSpPr>
          <p:cNvPr id="16" name="TextBox 15">
            <a:extLst>
              <a:ext uri="{FF2B5EF4-FFF2-40B4-BE49-F238E27FC236}">
                <a16:creationId xmlns:a16="http://schemas.microsoft.com/office/drawing/2014/main" id="{516FFC17-B595-34DD-B6CD-6F651A26C3F3}"/>
              </a:ext>
            </a:extLst>
          </p:cNvPr>
          <p:cNvSpPr txBox="1"/>
          <p:nvPr/>
        </p:nvSpPr>
        <p:spPr>
          <a:xfrm>
            <a:off x="6619180" y="2326073"/>
            <a:ext cx="2244725" cy="1477328"/>
          </a:xfrm>
          <a:prstGeom prst="rect">
            <a:avLst/>
          </a:prstGeom>
          <a:noFill/>
        </p:spPr>
        <p:txBody>
          <a:bodyPr wrap="square">
            <a:spAutoFit/>
          </a:bodyPr>
          <a:lstStyle/>
          <a:p>
            <a:pPr algn="ctr"/>
            <a:r>
              <a:rPr lang="ru-RU" sz="9000" b="1" dirty="0">
                <a:solidFill>
                  <a:schemeClr val="accent2"/>
                </a:solidFill>
                <a:latin typeface="Calibri" panose="020F0502020204030204" pitchFamily="34" charset="0"/>
                <a:cs typeface="Calibri" panose="020F0502020204030204" pitchFamily="34" charset="0"/>
              </a:rPr>
              <a:t>12,5</a:t>
            </a:r>
          </a:p>
        </p:txBody>
      </p:sp>
      <p:sp>
        <p:nvSpPr>
          <p:cNvPr id="17" name="TextBox 16">
            <a:extLst>
              <a:ext uri="{FF2B5EF4-FFF2-40B4-BE49-F238E27FC236}">
                <a16:creationId xmlns:a16="http://schemas.microsoft.com/office/drawing/2014/main" id="{CAC5B3E7-289E-2DD0-F948-5811D080A96F}"/>
              </a:ext>
            </a:extLst>
          </p:cNvPr>
          <p:cNvSpPr txBox="1"/>
          <p:nvPr/>
        </p:nvSpPr>
        <p:spPr>
          <a:xfrm>
            <a:off x="6182619" y="2283695"/>
            <a:ext cx="796923" cy="1477328"/>
          </a:xfrm>
          <a:prstGeom prst="rect">
            <a:avLst/>
          </a:prstGeom>
          <a:noFill/>
        </p:spPr>
        <p:txBody>
          <a:bodyPr wrap="square">
            <a:spAutoFit/>
          </a:bodyPr>
          <a:lstStyle/>
          <a:p>
            <a:pPr algn="ctr"/>
            <a:r>
              <a:rPr lang="ru-RU" sz="9000" b="1" dirty="0">
                <a:solidFill>
                  <a:schemeClr val="accent2"/>
                </a:solidFill>
                <a:latin typeface="Calibri" panose="020F0502020204030204" pitchFamily="34" charset="0"/>
                <a:cs typeface="Calibri" panose="020F0502020204030204" pitchFamily="34" charset="0"/>
              </a:rPr>
              <a:t>-</a:t>
            </a:r>
          </a:p>
        </p:txBody>
      </p:sp>
      <p:sp>
        <p:nvSpPr>
          <p:cNvPr id="18" name="TextBox 17">
            <a:extLst>
              <a:ext uri="{FF2B5EF4-FFF2-40B4-BE49-F238E27FC236}">
                <a16:creationId xmlns:a16="http://schemas.microsoft.com/office/drawing/2014/main" id="{DD860C2E-F5FB-5239-C25E-D2C597E6E1E4}"/>
              </a:ext>
            </a:extLst>
          </p:cNvPr>
          <p:cNvSpPr txBox="1"/>
          <p:nvPr/>
        </p:nvSpPr>
        <p:spPr>
          <a:xfrm>
            <a:off x="8344789" y="3022359"/>
            <a:ext cx="3671895" cy="584775"/>
          </a:xfrm>
          <a:prstGeom prst="rect">
            <a:avLst/>
          </a:prstGeom>
          <a:noFill/>
        </p:spPr>
        <p:txBody>
          <a:bodyPr wrap="square">
            <a:spAutoFit/>
          </a:bodyPr>
          <a:lstStyle/>
          <a:p>
            <a:pPr algn="ctr"/>
            <a:r>
              <a:rPr lang="ru-RU" sz="3200" b="1" dirty="0">
                <a:solidFill>
                  <a:schemeClr val="accent2"/>
                </a:solidFill>
                <a:latin typeface="Calibri" panose="020F0502020204030204" pitchFamily="34" charset="0"/>
                <a:cs typeface="Calibri" panose="020F0502020204030204" pitchFamily="34" charset="0"/>
              </a:rPr>
              <a:t>тыс. движений</a:t>
            </a:r>
          </a:p>
        </p:txBody>
      </p:sp>
      <p:sp>
        <p:nvSpPr>
          <p:cNvPr id="19" name="TextBox 18">
            <a:extLst>
              <a:ext uri="{FF2B5EF4-FFF2-40B4-BE49-F238E27FC236}">
                <a16:creationId xmlns:a16="http://schemas.microsoft.com/office/drawing/2014/main" id="{6158C93E-29C2-8D2D-2315-77467C165540}"/>
              </a:ext>
            </a:extLst>
          </p:cNvPr>
          <p:cNvSpPr txBox="1"/>
          <p:nvPr/>
        </p:nvSpPr>
        <p:spPr>
          <a:xfrm>
            <a:off x="4788005" y="4095809"/>
            <a:ext cx="6261296" cy="954107"/>
          </a:xfrm>
          <a:prstGeom prst="rect">
            <a:avLst/>
          </a:prstGeom>
          <a:noFill/>
        </p:spPr>
        <p:txBody>
          <a:bodyPr wrap="square">
            <a:spAutoFit/>
          </a:bodyPr>
          <a:lstStyle/>
          <a:p>
            <a:pPr algn="r"/>
            <a:r>
              <a:rPr lang="ru-RU" sz="2800" dirty="0">
                <a:latin typeface="Calibri" panose="020F0502020204030204" pitchFamily="34" charset="0"/>
                <a:cs typeface="Calibri" panose="020F0502020204030204" pitchFamily="34" charset="0"/>
              </a:rPr>
              <a:t>Показатели двигательной активности детей 3-4 лет колеблются от</a:t>
            </a:r>
          </a:p>
        </p:txBody>
      </p:sp>
      <p:sp>
        <p:nvSpPr>
          <p:cNvPr id="20" name="TextBox 19">
            <a:extLst>
              <a:ext uri="{FF2B5EF4-FFF2-40B4-BE49-F238E27FC236}">
                <a16:creationId xmlns:a16="http://schemas.microsoft.com/office/drawing/2014/main" id="{4C7B2236-7630-F9A1-55B4-82DCD8C0CFCF}"/>
              </a:ext>
            </a:extLst>
          </p:cNvPr>
          <p:cNvSpPr txBox="1"/>
          <p:nvPr/>
        </p:nvSpPr>
        <p:spPr>
          <a:xfrm>
            <a:off x="770839" y="3975353"/>
            <a:ext cx="2016124" cy="1015663"/>
          </a:xfrm>
          <a:prstGeom prst="rect">
            <a:avLst/>
          </a:prstGeom>
          <a:noFill/>
        </p:spPr>
        <p:txBody>
          <a:bodyPr wrap="square">
            <a:spAutoFit/>
          </a:bodyPr>
          <a:lstStyle/>
          <a:p>
            <a:pPr algn="ctr"/>
            <a:r>
              <a:rPr lang="ru-RU" sz="6000" b="1" dirty="0">
                <a:solidFill>
                  <a:schemeClr val="accent2"/>
                </a:solidFill>
                <a:latin typeface="Calibri" panose="020F0502020204030204" pitchFamily="34" charset="0"/>
                <a:cs typeface="Calibri" panose="020F0502020204030204" pitchFamily="34" charset="0"/>
              </a:rPr>
              <a:t>850</a:t>
            </a:r>
          </a:p>
        </p:txBody>
      </p:sp>
      <p:sp>
        <p:nvSpPr>
          <p:cNvPr id="21" name="TextBox 20">
            <a:extLst>
              <a:ext uri="{FF2B5EF4-FFF2-40B4-BE49-F238E27FC236}">
                <a16:creationId xmlns:a16="http://schemas.microsoft.com/office/drawing/2014/main" id="{F3A83032-8086-4391-5BF2-80B5E09AE68B}"/>
              </a:ext>
            </a:extLst>
          </p:cNvPr>
          <p:cNvSpPr txBox="1"/>
          <p:nvPr/>
        </p:nvSpPr>
        <p:spPr>
          <a:xfrm>
            <a:off x="2572647" y="3975353"/>
            <a:ext cx="2244725" cy="1015663"/>
          </a:xfrm>
          <a:prstGeom prst="rect">
            <a:avLst/>
          </a:prstGeom>
          <a:noFill/>
        </p:spPr>
        <p:txBody>
          <a:bodyPr wrap="square">
            <a:spAutoFit/>
          </a:bodyPr>
          <a:lstStyle/>
          <a:p>
            <a:pPr algn="ctr"/>
            <a:r>
              <a:rPr lang="ru-RU" sz="6000" b="1" dirty="0">
                <a:solidFill>
                  <a:schemeClr val="accent2"/>
                </a:solidFill>
                <a:latin typeface="Calibri" panose="020F0502020204030204" pitchFamily="34" charset="0"/>
                <a:cs typeface="Calibri" panose="020F0502020204030204" pitchFamily="34" charset="0"/>
              </a:rPr>
              <a:t>1370</a:t>
            </a:r>
          </a:p>
        </p:txBody>
      </p:sp>
      <p:sp>
        <p:nvSpPr>
          <p:cNvPr id="22" name="TextBox 21">
            <a:extLst>
              <a:ext uri="{FF2B5EF4-FFF2-40B4-BE49-F238E27FC236}">
                <a16:creationId xmlns:a16="http://schemas.microsoft.com/office/drawing/2014/main" id="{817A4C5C-3DFC-A4B0-C985-5945C09EC1AB}"/>
              </a:ext>
            </a:extLst>
          </p:cNvPr>
          <p:cNvSpPr txBox="1"/>
          <p:nvPr/>
        </p:nvSpPr>
        <p:spPr>
          <a:xfrm>
            <a:off x="2249701" y="4235658"/>
            <a:ext cx="796923" cy="584775"/>
          </a:xfrm>
          <a:prstGeom prst="rect">
            <a:avLst/>
          </a:prstGeom>
          <a:noFill/>
        </p:spPr>
        <p:txBody>
          <a:bodyPr wrap="square">
            <a:spAutoFit/>
          </a:bodyPr>
          <a:lstStyle/>
          <a:p>
            <a:pPr algn="ctr"/>
            <a:r>
              <a:rPr lang="ru-RU" sz="3200" b="1" dirty="0">
                <a:solidFill>
                  <a:schemeClr val="accent2"/>
                </a:solidFill>
                <a:latin typeface="Calibri" panose="020F0502020204030204" pitchFamily="34" charset="0"/>
                <a:cs typeface="Calibri" panose="020F0502020204030204" pitchFamily="34" charset="0"/>
              </a:rPr>
              <a:t>до</a:t>
            </a:r>
          </a:p>
        </p:txBody>
      </p:sp>
      <p:sp>
        <p:nvSpPr>
          <p:cNvPr id="23" name="TextBox 22">
            <a:extLst>
              <a:ext uri="{FF2B5EF4-FFF2-40B4-BE49-F238E27FC236}">
                <a16:creationId xmlns:a16="http://schemas.microsoft.com/office/drawing/2014/main" id="{2CF01920-CC37-E39F-0412-8252F9D37AA9}"/>
              </a:ext>
            </a:extLst>
          </p:cNvPr>
          <p:cNvSpPr txBox="1"/>
          <p:nvPr/>
        </p:nvSpPr>
        <p:spPr>
          <a:xfrm>
            <a:off x="812214" y="4680400"/>
            <a:ext cx="3671895" cy="584775"/>
          </a:xfrm>
          <a:prstGeom prst="rect">
            <a:avLst/>
          </a:prstGeom>
          <a:noFill/>
        </p:spPr>
        <p:txBody>
          <a:bodyPr wrap="square">
            <a:spAutoFit/>
          </a:bodyPr>
          <a:lstStyle/>
          <a:p>
            <a:pPr algn="ctr"/>
            <a:r>
              <a:rPr lang="ru-RU" sz="3200" b="1" dirty="0">
                <a:solidFill>
                  <a:schemeClr val="accent2"/>
                </a:solidFill>
                <a:latin typeface="Calibri" panose="020F0502020204030204" pitchFamily="34" charset="0"/>
                <a:cs typeface="Calibri" panose="020F0502020204030204" pitchFamily="34" charset="0"/>
              </a:rPr>
              <a:t>движений</a:t>
            </a:r>
          </a:p>
        </p:txBody>
      </p:sp>
      <p:sp>
        <p:nvSpPr>
          <p:cNvPr id="24" name="TextBox 23">
            <a:extLst>
              <a:ext uri="{FF2B5EF4-FFF2-40B4-BE49-F238E27FC236}">
                <a16:creationId xmlns:a16="http://schemas.microsoft.com/office/drawing/2014/main" id="{73BB2FAB-759F-DAF7-08CF-2648BB423E67}"/>
              </a:ext>
            </a:extLst>
          </p:cNvPr>
          <p:cNvSpPr txBox="1"/>
          <p:nvPr/>
        </p:nvSpPr>
        <p:spPr>
          <a:xfrm>
            <a:off x="11070031" y="2787121"/>
            <a:ext cx="1112746" cy="584775"/>
          </a:xfrm>
          <a:prstGeom prst="rect">
            <a:avLst/>
          </a:prstGeom>
          <a:noFill/>
        </p:spPr>
        <p:txBody>
          <a:bodyPr wrap="square">
            <a:spAutoFit/>
          </a:bodyPr>
          <a:lstStyle/>
          <a:p>
            <a:pPr algn="ctr"/>
            <a:r>
              <a:rPr lang="ru-RU" sz="3200" b="1" dirty="0">
                <a:solidFill>
                  <a:schemeClr val="accent2"/>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274131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FC037F-9B04-45A9-8AE6-A8517884947F}"/>
              </a:ext>
            </a:extLst>
          </p:cNvPr>
          <p:cNvSpPr>
            <a:spLocks noGrp="1"/>
          </p:cNvSpPr>
          <p:nvPr>
            <p:ph type="title"/>
          </p:nvPr>
        </p:nvSpPr>
        <p:spPr>
          <a:xfrm>
            <a:off x="3877437" y="2440839"/>
            <a:ext cx="4437126" cy="1536193"/>
          </a:xfrm>
        </p:spPr>
        <p:txBody>
          <a:bodyPr rtlCol="0">
            <a:noAutofit/>
          </a:bodyPr>
          <a:lstStyle/>
          <a:p>
            <a:pPr rtl="0"/>
            <a:r>
              <a:rPr lang="ru-RU" dirty="0">
                <a:solidFill>
                  <a:srgbClr val="FFFFFF"/>
                </a:solidFill>
              </a:rPr>
              <a:t>Психическое развитие</a:t>
            </a:r>
            <a:endParaRPr lang="ru-RU" dirty="0"/>
          </a:p>
        </p:txBody>
      </p:sp>
      <p:sp>
        <p:nvSpPr>
          <p:cNvPr id="5" name="Текст 4">
            <a:extLst>
              <a:ext uri="{FF2B5EF4-FFF2-40B4-BE49-F238E27FC236}">
                <a16:creationId xmlns:a16="http://schemas.microsoft.com/office/drawing/2014/main" id="{9393B75E-55CF-E6AC-FF4F-EFB9243E95FF}"/>
              </a:ext>
            </a:extLst>
          </p:cNvPr>
          <p:cNvSpPr>
            <a:spLocks noGrp="1"/>
          </p:cNvSpPr>
          <p:nvPr>
            <p:ph type="body" idx="1"/>
          </p:nvPr>
        </p:nvSpPr>
        <p:spPr>
          <a:xfrm>
            <a:off x="3316224" y="5101112"/>
            <a:ext cx="5559552" cy="1536192"/>
          </a:xfrm>
        </p:spPr>
        <p:txBody>
          <a:bodyPr/>
          <a:lstStyle/>
          <a:p>
            <a:r>
              <a:rPr lang="ru-RU" dirty="0"/>
              <a:t>Раздел 2</a:t>
            </a:r>
          </a:p>
        </p:txBody>
      </p:sp>
    </p:spTree>
    <p:extLst>
      <p:ext uri="{BB962C8B-B14F-4D97-AF65-F5344CB8AC3E}">
        <p14:creationId xmlns:p14="http://schemas.microsoft.com/office/powerpoint/2010/main" val="2016996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E45C6405-9D6C-48F5-9EFB-4CF1F3193EA4}"/>
              </a:ext>
            </a:extLst>
          </p:cNvPr>
          <p:cNvSpPr>
            <a:spLocks noGrp="1"/>
          </p:cNvSpPr>
          <p:nvPr>
            <p:ph type="title"/>
          </p:nvPr>
        </p:nvSpPr>
        <p:spPr/>
        <p:txBody>
          <a:bodyPr rtlCol="0"/>
          <a:lstStyle/>
          <a:p>
            <a:pPr rtl="0"/>
            <a:r>
              <a:rPr lang="ru-RU" dirty="0"/>
              <a:t>«Почемучка»</a:t>
            </a:r>
          </a:p>
        </p:txBody>
      </p:sp>
      <p:sp>
        <p:nvSpPr>
          <p:cNvPr id="5" name="Объект 4">
            <a:extLst>
              <a:ext uri="{FF2B5EF4-FFF2-40B4-BE49-F238E27FC236}">
                <a16:creationId xmlns:a16="http://schemas.microsoft.com/office/drawing/2014/main" id="{42E3A3A9-5E96-4CDD-A971-9C272EFD97D9}"/>
              </a:ext>
            </a:extLst>
          </p:cNvPr>
          <p:cNvSpPr>
            <a:spLocks noGrp="1"/>
          </p:cNvSpPr>
          <p:nvPr>
            <p:ph idx="1"/>
          </p:nvPr>
        </p:nvSpPr>
        <p:spPr>
          <a:xfrm>
            <a:off x="281812" y="2139696"/>
            <a:ext cx="6599176" cy="4352544"/>
          </a:xfrm>
        </p:spPr>
        <p:txBody>
          <a:bodyPr rtlCol="0">
            <a:noAutofit/>
          </a:bodyPr>
          <a:lstStyle/>
          <a:p>
            <a:pPr rtl="0"/>
            <a:r>
              <a:rPr lang="ru-RU" sz="2800" dirty="0"/>
              <a:t>Социальная ситуация развития характеризуется увеличивающейся самостоятельностью ребенка, расширением его знакомства с окружающим миром. Особое изменение претерпевает общение: ребенок пытается оказывать влияние на взрослого. На смену деловому сотрудничеству раннего возраста приходит познавательная форма общения, наступает возраст «почемучек»</a:t>
            </a:r>
          </a:p>
        </p:txBody>
      </p:sp>
      <p:sp>
        <p:nvSpPr>
          <p:cNvPr id="14" name="Номер слайда 13">
            <a:extLst>
              <a:ext uri="{FF2B5EF4-FFF2-40B4-BE49-F238E27FC236}">
                <a16:creationId xmlns:a16="http://schemas.microsoft.com/office/drawing/2014/main" id="{DC4D09A1-D96F-4BFC-8475-2F079EAD8652}"/>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ru-RU" sz="1200" b="0" i="0" u="none" strike="noStrike" kern="1200" cap="none" spc="0" normalizeH="0" baseline="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ru-RU" sz="1200" b="0" i="0" u="none" strike="noStrike" kern="1200" cap="none" spc="0" normalizeH="0" baseline="0">
              <a:ln>
                <a:noFill/>
              </a:ln>
              <a:solidFill>
                <a:prstClr val="black">
                  <a:tint val="75000"/>
                </a:prstClr>
              </a:solidFill>
              <a:effectLst/>
              <a:uLnTx/>
              <a:uFillTx/>
              <a:ea typeface="+mn-ea"/>
              <a:cs typeface="+mn-cs"/>
            </a:endParaRPr>
          </a:p>
        </p:txBody>
      </p:sp>
      <p:pic>
        <p:nvPicPr>
          <p:cNvPr id="10" name="Рисунок 9" descr="Изображение выглядит как ребенок, малыш, спальня, детская кроватка&#10;&#10;Автоматически созданное описание">
            <a:extLst>
              <a:ext uri="{FF2B5EF4-FFF2-40B4-BE49-F238E27FC236}">
                <a16:creationId xmlns:a16="http://schemas.microsoft.com/office/drawing/2014/main" id="{B43AB89D-FC2E-F6E2-5442-B557D72597BC}"/>
              </a:ext>
            </a:extLst>
          </p:cNvPr>
          <p:cNvPicPr>
            <a:picLocks noGrp="1" noChangeAspect="1"/>
          </p:cNvPicPr>
          <p:nvPr>
            <p:ph type="pic" sz="quarter" idx="13"/>
          </p:nvPr>
        </p:nvPicPr>
        <p:blipFill>
          <a:blip r:embed="rId3"/>
          <a:srcRect l="17096" r="17096"/>
          <a:stretch>
            <a:fillRect/>
          </a:stretch>
        </p:blipFill>
        <p:spPr/>
      </p:pic>
      <p:pic>
        <p:nvPicPr>
          <p:cNvPr id="22" name="Рисунок 21" descr="Изображение выглядит как ребенок, человек, внутренний, мальчик&#10;&#10;Автоматически созданное описание">
            <a:extLst>
              <a:ext uri="{FF2B5EF4-FFF2-40B4-BE49-F238E27FC236}">
                <a16:creationId xmlns:a16="http://schemas.microsoft.com/office/drawing/2014/main" id="{CBBFCC61-BE37-7F0F-69D4-390409BC2EC2}"/>
              </a:ext>
            </a:extLst>
          </p:cNvPr>
          <p:cNvPicPr>
            <a:picLocks noGrp="1" noChangeAspect="1"/>
          </p:cNvPicPr>
          <p:nvPr>
            <p:ph type="pic" sz="quarter" idx="14"/>
          </p:nvPr>
        </p:nvPicPr>
        <p:blipFill>
          <a:blip r:embed="rId4"/>
          <a:srcRect l="25426" r="25426"/>
          <a:stretch>
            <a:fillRect/>
          </a:stretch>
        </p:blipFill>
        <p:spPr/>
      </p:pic>
    </p:spTree>
    <p:extLst>
      <p:ext uri="{BB962C8B-B14F-4D97-AF65-F5344CB8AC3E}">
        <p14:creationId xmlns:p14="http://schemas.microsoft.com/office/powerpoint/2010/main" val="17839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a:extLst>
              <a:ext uri="{FF2B5EF4-FFF2-40B4-BE49-F238E27FC236}">
                <a16:creationId xmlns:a16="http://schemas.microsoft.com/office/drawing/2014/main" id="{130F71BC-4FFF-92E5-8606-E3FE1C7A4BBD}"/>
              </a:ext>
            </a:extLst>
          </p:cNvPr>
          <p:cNvSpPr>
            <a:spLocks noGrp="1"/>
          </p:cNvSpPr>
          <p:nvPr>
            <p:ph type="body" sz="half" idx="2"/>
          </p:nvPr>
        </p:nvSpPr>
        <p:spPr>
          <a:xfrm>
            <a:off x="382225" y="1540782"/>
            <a:ext cx="3932237" cy="1975757"/>
          </a:xfrm>
        </p:spPr>
        <p:txBody>
          <a:bodyPr>
            <a:noAutofit/>
          </a:bodyPr>
          <a:lstStyle/>
          <a:p>
            <a:pPr algn="r"/>
            <a:r>
              <a:rPr lang="ru-RU" sz="2400" dirty="0"/>
              <a:t>Познавательное воображение развивается в тесной взаимосвязи с мышлением и является основой появления наглядно-образного мышления: ребенок начинает отделять образ от предмета, используя его в процессе мышления и воображения.</a:t>
            </a:r>
          </a:p>
        </p:txBody>
      </p:sp>
      <p:sp>
        <p:nvSpPr>
          <p:cNvPr id="7" name="Номер слайда 6">
            <a:extLst>
              <a:ext uri="{FF2B5EF4-FFF2-40B4-BE49-F238E27FC236}">
                <a16:creationId xmlns:a16="http://schemas.microsoft.com/office/drawing/2014/main" id="{E3EAB681-1CFD-7C89-44A0-26C96AB1C760}"/>
              </a:ext>
            </a:extLst>
          </p:cNvPr>
          <p:cNvSpPr>
            <a:spLocks noGrp="1"/>
          </p:cNvSpPr>
          <p:nvPr>
            <p:ph type="sldNum" sz="quarter" idx="12"/>
          </p:nvPr>
        </p:nvSpPr>
        <p:spPr/>
        <p:txBody>
          <a:bodyPr/>
          <a:lstStyle/>
          <a:p>
            <a:pPr>
              <a:defRPr/>
            </a:pPr>
            <a:fld id="{D76B855D-E9CC-4FF8-AD85-6CDC7B89A0DE}" type="slidenum">
              <a:rPr lang="ru-RU" noProof="0" smtClean="0">
                <a:solidFill>
                  <a:prstClr val="black">
                    <a:tint val="75000"/>
                  </a:prstClr>
                </a:solidFill>
              </a:rPr>
              <a:pPr>
                <a:defRPr/>
              </a:pPr>
              <a:t>15</a:t>
            </a:fld>
            <a:endParaRPr lang="ru-RU" noProof="0">
              <a:solidFill>
                <a:prstClr val="black">
                  <a:tint val="75000"/>
                </a:prstClr>
              </a:solidFill>
            </a:endParaRPr>
          </a:p>
        </p:txBody>
      </p:sp>
      <p:pic>
        <p:nvPicPr>
          <p:cNvPr id="13" name="Рисунок 12" descr="Изображение выглядит как текст, пол, внутренний, загроможденный&#10;&#10;Автоматически созданное описание">
            <a:extLst>
              <a:ext uri="{FF2B5EF4-FFF2-40B4-BE49-F238E27FC236}">
                <a16:creationId xmlns:a16="http://schemas.microsoft.com/office/drawing/2014/main" id="{45DCE3F3-8691-73F5-4B95-2B32989C6EB4}"/>
              </a:ext>
            </a:extLst>
          </p:cNvPr>
          <p:cNvPicPr>
            <a:picLocks noChangeAspect="1"/>
          </p:cNvPicPr>
          <p:nvPr/>
        </p:nvPicPr>
        <p:blipFill>
          <a:blip r:embed="rId2"/>
          <a:stretch>
            <a:fillRect/>
          </a:stretch>
        </p:blipFill>
        <p:spPr>
          <a:xfrm>
            <a:off x="4501245" y="282121"/>
            <a:ext cx="4555672" cy="6074229"/>
          </a:xfrm>
          <a:prstGeom prst="rect">
            <a:avLst/>
          </a:prstGeom>
        </p:spPr>
      </p:pic>
      <p:pic>
        <p:nvPicPr>
          <p:cNvPr id="15" name="Рисунок 14" descr="Изображение выглядит как пол, внутренний, человек, стоит&#10;&#10;Автоматически созданное описание">
            <a:extLst>
              <a:ext uri="{FF2B5EF4-FFF2-40B4-BE49-F238E27FC236}">
                <a16:creationId xmlns:a16="http://schemas.microsoft.com/office/drawing/2014/main" id="{6D1CDADA-B55A-4A92-7934-272CD233E069}"/>
              </a:ext>
            </a:extLst>
          </p:cNvPr>
          <p:cNvPicPr>
            <a:picLocks noChangeAspect="1"/>
          </p:cNvPicPr>
          <p:nvPr/>
        </p:nvPicPr>
        <p:blipFill rotWithShape="1">
          <a:blip r:embed="rId3"/>
          <a:srcRect l="9260" t="4113" r="26930" b="33333"/>
          <a:stretch/>
        </p:blipFill>
        <p:spPr>
          <a:xfrm>
            <a:off x="9243700" y="282121"/>
            <a:ext cx="2474545" cy="3234418"/>
          </a:xfrm>
          <a:prstGeom prst="rect">
            <a:avLst/>
          </a:prstGeom>
        </p:spPr>
      </p:pic>
      <p:pic>
        <p:nvPicPr>
          <p:cNvPr id="17" name="Рисунок 16" descr="Изображение выглядит как текст, человек, стол, внутренний&#10;&#10;Автоматически созданное описание">
            <a:extLst>
              <a:ext uri="{FF2B5EF4-FFF2-40B4-BE49-F238E27FC236}">
                <a16:creationId xmlns:a16="http://schemas.microsoft.com/office/drawing/2014/main" id="{96B614EA-6C05-4F66-4037-C89ABBE228C7}"/>
              </a:ext>
            </a:extLst>
          </p:cNvPr>
          <p:cNvPicPr>
            <a:picLocks noChangeAspect="1"/>
          </p:cNvPicPr>
          <p:nvPr/>
        </p:nvPicPr>
        <p:blipFill rotWithShape="1">
          <a:blip r:embed="rId4"/>
          <a:srcRect l="314" r="354" b="19286"/>
          <a:stretch/>
        </p:blipFill>
        <p:spPr>
          <a:xfrm>
            <a:off x="9243700" y="3675311"/>
            <a:ext cx="2474545" cy="2681039"/>
          </a:xfrm>
          <a:prstGeom prst="rect">
            <a:avLst/>
          </a:prstGeom>
        </p:spPr>
      </p:pic>
    </p:spTree>
    <p:extLst>
      <p:ext uri="{BB962C8B-B14F-4D97-AF65-F5344CB8AC3E}">
        <p14:creationId xmlns:p14="http://schemas.microsoft.com/office/powerpoint/2010/main" val="1711769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a:extLst>
              <a:ext uri="{FF2B5EF4-FFF2-40B4-BE49-F238E27FC236}">
                <a16:creationId xmlns:a16="http://schemas.microsoft.com/office/drawing/2014/main" id="{C8E17CD8-8960-6C8E-92F6-24F57C483D7C}"/>
              </a:ext>
            </a:extLst>
          </p:cNvPr>
          <p:cNvSpPr>
            <a:spLocks noGrp="1"/>
          </p:cNvSpPr>
          <p:nvPr>
            <p:ph type="sldNum" sz="quarter" idx="12"/>
          </p:nvPr>
        </p:nvSpPr>
        <p:spPr>
          <a:xfrm>
            <a:off x="10506456" y="6356350"/>
            <a:ext cx="850392" cy="365125"/>
          </a:xfrm>
        </p:spPr>
        <p:txBody>
          <a:bodyPr anchor="ctr">
            <a:normAutofit/>
          </a:bodyPr>
          <a:lstStyle/>
          <a:p>
            <a:pPr>
              <a:spcAft>
                <a:spcPts val="600"/>
              </a:spcAft>
              <a:defRPr/>
            </a:pPr>
            <a:fld id="{D76B855D-E9CC-4FF8-AD85-6CDC7B89A0DE}" type="slidenum">
              <a:rPr lang="ru-RU" noProof="0" smtClean="0">
                <a:solidFill>
                  <a:prstClr val="black">
                    <a:tint val="75000"/>
                  </a:prstClr>
                </a:solidFill>
              </a:rPr>
              <a:pPr>
                <a:spcAft>
                  <a:spcPts val="600"/>
                </a:spcAft>
                <a:defRPr/>
              </a:pPr>
              <a:t>16</a:t>
            </a:fld>
            <a:endParaRPr lang="ru-RU" noProof="0">
              <a:solidFill>
                <a:prstClr val="black">
                  <a:tint val="75000"/>
                </a:prstClr>
              </a:solidFill>
            </a:endParaRPr>
          </a:p>
        </p:txBody>
      </p:sp>
      <p:sp>
        <p:nvSpPr>
          <p:cNvPr id="4" name="Текст 3">
            <a:extLst>
              <a:ext uri="{FF2B5EF4-FFF2-40B4-BE49-F238E27FC236}">
                <a16:creationId xmlns:a16="http://schemas.microsoft.com/office/drawing/2014/main" id="{FDAC22C4-D5CD-7E1A-0AB2-6B719CE7DE6D}"/>
              </a:ext>
            </a:extLst>
          </p:cNvPr>
          <p:cNvSpPr>
            <a:spLocks noGrp="1"/>
          </p:cNvSpPr>
          <p:nvPr>
            <p:ph idx="1"/>
          </p:nvPr>
        </p:nvSpPr>
        <p:spPr>
          <a:xfrm>
            <a:off x="1006602" y="1675638"/>
            <a:ext cx="3908298" cy="3506724"/>
          </a:xfrm>
        </p:spPr>
        <p:txBody>
          <a:bodyPr>
            <a:noAutofit/>
          </a:bodyPr>
          <a:lstStyle/>
          <a:p>
            <a:pPr algn="ctr"/>
            <a:r>
              <a:rPr lang="ru-RU" sz="2600" dirty="0">
                <a:solidFill>
                  <a:schemeClr val="bg1"/>
                </a:solidFill>
              </a:rPr>
              <a:t>Внимание приобретает все большую сосредоточенность и устойчивость. Ребенок начинает управлять своим вниманием и пытается сознательно направлять его на предметы</a:t>
            </a:r>
          </a:p>
          <a:p>
            <a:pPr algn="ctr"/>
            <a:endParaRPr lang="ru-RU" sz="2600" dirty="0">
              <a:solidFill>
                <a:schemeClr val="bg1"/>
              </a:solidFill>
            </a:endParaRPr>
          </a:p>
        </p:txBody>
      </p:sp>
      <p:pic>
        <p:nvPicPr>
          <p:cNvPr id="9" name="Рисунок 8" descr="Изображение выглядит как человек&#10;&#10;Автоматически созданное описание">
            <a:extLst>
              <a:ext uri="{FF2B5EF4-FFF2-40B4-BE49-F238E27FC236}">
                <a16:creationId xmlns:a16="http://schemas.microsoft.com/office/drawing/2014/main" id="{397607EB-60F1-E475-F41C-5F801D137CFC}"/>
              </a:ext>
            </a:extLst>
          </p:cNvPr>
          <p:cNvPicPr>
            <a:picLocks noChangeAspect="1"/>
          </p:cNvPicPr>
          <p:nvPr/>
        </p:nvPicPr>
        <p:blipFill rotWithShape="1">
          <a:blip r:embed="rId2"/>
          <a:srcRect b="15556"/>
          <a:stretch/>
        </p:blipFill>
        <p:spPr>
          <a:xfrm>
            <a:off x="9892682" y="136525"/>
            <a:ext cx="2077939" cy="3712431"/>
          </a:xfrm>
          <a:prstGeom prst="rect">
            <a:avLst/>
          </a:prstGeom>
        </p:spPr>
      </p:pic>
      <p:pic>
        <p:nvPicPr>
          <p:cNvPr id="11" name="Рисунок 10" descr="Изображение выглядит как пол, маленький, внутренний, девочка&#10;&#10;Автоматически созданное описание">
            <a:extLst>
              <a:ext uri="{FF2B5EF4-FFF2-40B4-BE49-F238E27FC236}">
                <a16:creationId xmlns:a16="http://schemas.microsoft.com/office/drawing/2014/main" id="{16CF8F09-D6DA-E8A2-05F0-07575C49DE7C}"/>
              </a:ext>
            </a:extLst>
          </p:cNvPr>
          <p:cNvPicPr>
            <a:picLocks noChangeAspect="1"/>
          </p:cNvPicPr>
          <p:nvPr/>
        </p:nvPicPr>
        <p:blipFill rotWithShape="1">
          <a:blip r:embed="rId3"/>
          <a:srcRect t="20156"/>
          <a:stretch/>
        </p:blipFill>
        <p:spPr>
          <a:xfrm>
            <a:off x="6420073" y="2359576"/>
            <a:ext cx="2476502" cy="4179336"/>
          </a:xfrm>
          <a:prstGeom prst="rect">
            <a:avLst/>
          </a:prstGeom>
        </p:spPr>
      </p:pic>
      <p:pic>
        <p:nvPicPr>
          <p:cNvPr id="15" name="Рисунок 14" descr="Изображение выглядит как текст, пол, внутренний, мальчик&#10;&#10;Автоматически созданное описание">
            <a:extLst>
              <a:ext uri="{FF2B5EF4-FFF2-40B4-BE49-F238E27FC236}">
                <a16:creationId xmlns:a16="http://schemas.microsoft.com/office/drawing/2014/main" id="{96C86384-5D97-CD9D-0426-5960B075C65B}"/>
              </a:ext>
            </a:extLst>
          </p:cNvPr>
          <p:cNvPicPr>
            <a:picLocks noChangeAspect="1"/>
          </p:cNvPicPr>
          <p:nvPr/>
        </p:nvPicPr>
        <p:blipFill rotWithShape="1">
          <a:blip r:embed="rId4"/>
          <a:srcRect l="4375" t="2446" r="15938"/>
          <a:stretch/>
        </p:blipFill>
        <p:spPr>
          <a:xfrm>
            <a:off x="6420073" y="136525"/>
            <a:ext cx="3212259" cy="1860550"/>
          </a:xfrm>
          <a:prstGeom prst="rect">
            <a:avLst/>
          </a:prstGeom>
        </p:spPr>
      </p:pic>
      <p:pic>
        <p:nvPicPr>
          <p:cNvPr id="18" name="Рисунок 17" descr="Изображение выглядит как человек, пол, маленький, мальчик&#10;&#10;Автоматически созданное описание">
            <a:extLst>
              <a:ext uri="{FF2B5EF4-FFF2-40B4-BE49-F238E27FC236}">
                <a16:creationId xmlns:a16="http://schemas.microsoft.com/office/drawing/2014/main" id="{0BE3C41C-8EA2-A0D0-B78E-C222D5AC3E9E}"/>
              </a:ext>
            </a:extLst>
          </p:cNvPr>
          <p:cNvPicPr>
            <a:picLocks noChangeAspect="1"/>
          </p:cNvPicPr>
          <p:nvPr/>
        </p:nvPicPr>
        <p:blipFill rotWithShape="1">
          <a:blip r:embed="rId5"/>
          <a:srcRect l="1882" t="21667" b="10000"/>
          <a:stretch/>
        </p:blipFill>
        <p:spPr>
          <a:xfrm>
            <a:off x="10156470" y="4007675"/>
            <a:ext cx="1719586" cy="2531237"/>
          </a:xfrm>
          <a:prstGeom prst="rect">
            <a:avLst/>
          </a:prstGeom>
        </p:spPr>
      </p:pic>
    </p:spTree>
    <p:extLst>
      <p:ext uri="{BB962C8B-B14F-4D97-AF65-F5344CB8AC3E}">
        <p14:creationId xmlns:p14="http://schemas.microsoft.com/office/powerpoint/2010/main" val="3099831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Текст 8">
            <a:extLst>
              <a:ext uri="{FF2B5EF4-FFF2-40B4-BE49-F238E27FC236}">
                <a16:creationId xmlns:a16="http://schemas.microsoft.com/office/drawing/2014/main" id="{A86CC482-7FE2-3274-A203-1F65DF1955FD}"/>
              </a:ext>
            </a:extLst>
          </p:cNvPr>
          <p:cNvSpPr>
            <a:spLocks noGrp="1"/>
          </p:cNvSpPr>
          <p:nvPr>
            <p:ph type="body" sz="half" idx="2"/>
          </p:nvPr>
        </p:nvSpPr>
        <p:spPr>
          <a:xfrm>
            <a:off x="552450" y="330200"/>
            <a:ext cx="10801350" cy="2016125"/>
          </a:xfrm>
        </p:spPr>
        <p:txBody>
          <a:bodyPr>
            <a:normAutofit/>
          </a:bodyPr>
          <a:lstStyle/>
          <a:p>
            <a:pPr algn="ctr"/>
            <a:r>
              <a:rPr lang="ru-RU" sz="3200" dirty="0"/>
              <a:t>Знать возрастные особенности развития ребенка, несомненно, важно. Но без любви и уважения к его индивидуальности не будет успеха даже у самых знающих родителей.</a:t>
            </a:r>
          </a:p>
        </p:txBody>
      </p:sp>
      <p:sp>
        <p:nvSpPr>
          <p:cNvPr id="5" name="Номер слайда 4">
            <a:extLst>
              <a:ext uri="{FF2B5EF4-FFF2-40B4-BE49-F238E27FC236}">
                <a16:creationId xmlns:a16="http://schemas.microsoft.com/office/drawing/2014/main" id="{F27976D4-33B6-D5D0-7251-12BE916BB22C}"/>
              </a:ext>
            </a:extLst>
          </p:cNvPr>
          <p:cNvSpPr>
            <a:spLocks noGrp="1"/>
          </p:cNvSpPr>
          <p:nvPr>
            <p:ph type="sldNum" sz="quarter" idx="12"/>
          </p:nvPr>
        </p:nvSpPr>
        <p:spPr/>
        <p:txBody>
          <a:bodyPr/>
          <a:lstStyle/>
          <a:p>
            <a:pPr>
              <a:defRPr/>
            </a:pPr>
            <a:fld id="{D76B855D-E9CC-4FF8-AD85-6CDC7B89A0DE}" type="slidenum">
              <a:rPr lang="ru-RU" noProof="0" smtClean="0">
                <a:solidFill>
                  <a:prstClr val="black">
                    <a:tint val="75000"/>
                  </a:prstClr>
                </a:solidFill>
              </a:rPr>
              <a:pPr>
                <a:defRPr/>
              </a:pPr>
              <a:t>17</a:t>
            </a:fld>
            <a:endParaRPr lang="ru-RU" noProof="0">
              <a:solidFill>
                <a:prstClr val="black">
                  <a:tint val="75000"/>
                </a:prstClr>
              </a:solidFill>
            </a:endParaRPr>
          </a:p>
        </p:txBody>
      </p:sp>
      <p:pic>
        <p:nvPicPr>
          <p:cNvPr id="11" name="Рисунок 10" descr="Изображение выглядит как текст, ребенок, человек, мальчик&#10;&#10;Автоматически созданное описание">
            <a:extLst>
              <a:ext uri="{FF2B5EF4-FFF2-40B4-BE49-F238E27FC236}">
                <a16:creationId xmlns:a16="http://schemas.microsoft.com/office/drawing/2014/main" id="{4E388ADE-603E-DE4B-A817-5449C66DE12B}"/>
              </a:ext>
            </a:extLst>
          </p:cNvPr>
          <p:cNvPicPr>
            <a:picLocks noChangeAspect="1"/>
          </p:cNvPicPr>
          <p:nvPr/>
        </p:nvPicPr>
        <p:blipFill>
          <a:blip r:embed="rId2"/>
          <a:stretch>
            <a:fillRect/>
          </a:stretch>
        </p:blipFill>
        <p:spPr>
          <a:xfrm>
            <a:off x="1467059" y="2293973"/>
            <a:ext cx="8972131" cy="4244939"/>
          </a:xfrm>
          <a:prstGeom prst="rect">
            <a:avLst/>
          </a:prstGeom>
        </p:spPr>
      </p:pic>
    </p:spTree>
    <p:extLst>
      <p:ext uri="{BB962C8B-B14F-4D97-AF65-F5344CB8AC3E}">
        <p14:creationId xmlns:p14="http://schemas.microsoft.com/office/powerpoint/2010/main" val="1154288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9706C9-F26D-46CA-93BF-8C27012F6B12}"/>
              </a:ext>
            </a:extLst>
          </p:cNvPr>
          <p:cNvSpPr>
            <a:spLocks noGrp="1"/>
          </p:cNvSpPr>
          <p:nvPr>
            <p:ph type="title"/>
          </p:nvPr>
        </p:nvSpPr>
        <p:spPr>
          <a:xfrm>
            <a:off x="1170432" y="1399032"/>
            <a:ext cx="3236976" cy="4069080"/>
          </a:xfrm>
        </p:spPr>
        <p:txBody>
          <a:bodyPr rtlCol="0" anchor="ctr">
            <a:normAutofit/>
          </a:bodyPr>
          <a:lstStyle/>
          <a:p>
            <a:pPr rtl="0"/>
            <a:r>
              <a:rPr lang="ru-RU" dirty="0"/>
              <a:t>Спасибо за внимание!</a:t>
            </a:r>
          </a:p>
        </p:txBody>
      </p:sp>
      <p:pic>
        <p:nvPicPr>
          <p:cNvPr id="10" name="Рисунок 9" descr="Изображение выглядит как ребенок, мальчик, внутренний, маленький&#10;&#10;Автоматически созданное описание">
            <a:extLst>
              <a:ext uri="{FF2B5EF4-FFF2-40B4-BE49-F238E27FC236}">
                <a16:creationId xmlns:a16="http://schemas.microsoft.com/office/drawing/2014/main" id="{020622E1-52D2-0584-CBA2-39EABCF05A3E}"/>
              </a:ext>
            </a:extLst>
          </p:cNvPr>
          <p:cNvPicPr>
            <a:picLocks noChangeAspect="1"/>
          </p:cNvPicPr>
          <p:nvPr/>
        </p:nvPicPr>
        <p:blipFill rotWithShape="1">
          <a:blip r:embed="rId3"/>
          <a:srcRect t="20452" b="43202"/>
          <a:stretch/>
        </p:blipFill>
        <p:spPr>
          <a:xfrm>
            <a:off x="5788152" y="1527048"/>
            <a:ext cx="5111496" cy="3931920"/>
          </a:xfrm>
          <a:prstGeom prst="rect">
            <a:avLst/>
          </a:prstGeom>
          <a:noFill/>
        </p:spPr>
      </p:pic>
      <p:sp>
        <p:nvSpPr>
          <p:cNvPr id="15" name="Date Placeholder 3">
            <a:extLst>
              <a:ext uri="{FF2B5EF4-FFF2-40B4-BE49-F238E27FC236}">
                <a16:creationId xmlns:a16="http://schemas.microsoft.com/office/drawing/2014/main" id="{BE95F200-8532-4E12-4020-B186E6500261}"/>
              </a:ext>
            </a:extLst>
          </p:cNvPr>
          <p:cNvSpPr>
            <a:spLocks noGrp="1"/>
          </p:cNvSpPr>
          <p:nvPr>
            <p:ph type="dt" sz="half" idx="10"/>
          </p:nvPr>
        </p:nvSpPr>
        <p:spPr>
          <a:xfrm>
            <a:off x="838200" y="6356350"/>
            <a:ext cx="2743200" cy="365125"/>
          </a:xfrm>
        </p:spPr>
        <p:txBody>
          <a:bodyPr/>
          <a:lstStyle/>
          <a:p>
            <a:pPr>
              <a:spcAft>
                <a:spcPts val="600"/>
              </a:spcAft>
              <a:defRPr/>
            </a:pPr>
            <a:r>
              <a:rPr lang="ru-RU" noProof="0">
                <a:solidFill>
                  <a:prstClr val="black">
                    <a:tint val="75000"/>
                  </a:prstClr>
                </a:solidFill>
              </a:rPr>
              <a:t>03.09.20ГГ</a:t>
            </a:r>
          </a:p>
        </p:txBody>
      </p:sp>
      <p:sp>
        <p:nvSpPr>
          <p:cNvPr id="17" name="Footer Placeholder 4">
            <a:extLst>
              <a:ext uri="{FF2B5EF4-FFF2-40B4-BE49-F238E27FC236}">
                <a16:creationId xmlns:a16="http://schemas.microsoft.com/office/drawing/2014/main" id="{72BACD6D-8D8A-FBF6-AD50-DFCCD287077E}"/>
              </a:ext>
            </a:extLst>
          </p:cNvPr>
          <p:cNvSpPr>
            <a:spLocks noGrp="1"/>
          </p:cNvSpPr>
          <p:nvPr>
            <p:ph type="ftr" sz="quarter" idx="11"/>
          </p:nvPr>
        </p:nvSpPr>
        <p:spPr>
          <a:xfrm>
            <a:off x="4038600" y="6356350"/>
            <a:ext cx="4114800" cy="365125"/>
          </a:xfrm>
        </p:spPr>
        <p:txBody>
          <a:bodyPr/>
          <a:lstStyle/>
          <a:p>
            <a:pPr>
              <a:spcAft>
                <a:spcPts val="600"/>
              </a:spcAft>
              <a:defRPr/>
            </a:pPr>
            <a:r>
              <a:rPr lang="ru-RU" noProof="0">
                <a:solidFill>
                  <a:prstClr val="black">
                    <a:tint val="75000"/>
                  </a:prstClr>
                </a:solidFill>
              </a:rPr>
              <a:t>Название презентации</a:t>
            </a:r>
          </a:p>
        </p:txBody>
      </p:sp>
      <p:sp>
        <p:nvSpPr>
          <p:cNvPr id="6" name="Номер слайда 5">
            <a:extLst>
              <a:ext uri="{FF2B5EF4-FFF2-40B4-BE49-F238E27FC236}">
                <a16:creationId xmlns:a16="http://schemas.microsoft.com/office/drawing/2014/main" id="{7359025F-68D1-4F50-8480-3F981455D4DE}"/>
              </a:ext>
            </a:extLst>
          </p:cNvPr>
          <p:cNvSpPr>
            <a:spLocks noGrp="1"/>
          </p:cNvSpPr>
          <p:nvPr>
            <p:ph type="sldNum" sz="quarter" idx="12"/>
          </p:nvPr>
        </p:nvSpPr>
        <p:spPr>
          <a:xfrm>
            <a:off x="8610600" y="6356350"/>
            <a:ext cx="2743200" cy="365125"/>
          </a:xfrm>
        </p:spPr>
        <p:txBody>
          <a:bodyPr rtlCol="0" anchor="ctr">
            <a:normAutofit/>
          </a:bodyPr>
          <a:lstStyle/>
          <a:p>
            <a:pPr lvl="0" rtl="0">
              <a:spcAft>
                <a:spcPts val="600"/>
              </a:spcAft>
            </a:pPr>
            <a:fld id="{D76B855D-E9CC-4FF8-AD85-6CDC7B89A0DE}" type="slidenum">
              <a:rPr lang="ru-RU" smtClean="0">
                <a:solidFill>
                  <a:prstClr val="black">
                    <a:tint val="75000"/>
                  </a:prstClr>
                </a:solidFill>
              </a:rPr>
              <a:pPr lvl="0" rtl="0">
                <a:spcAft>
                  <a:spcPts val="600"/>
                </a:spcAft>
              </a:pPr>
              <a:t>18</a:t>
            </a:fld>
            <a:endParaRPr lang="ru-RU">
              <a:solidFill>
                <a:prstClr val="black">
                  <a:tint val="75000"/>
                </a:prstClr>
              </a:solidFill>
            </a:endParaRPr>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134_TF78504181_Win32.potx" id="{5007C4A8-9D08-45E4-AF41-C46D1FE0A5B3}" vid="{149C4C4D-8B81-43CD-B093-08FE9E42A33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EF148-1770-458F-8F5B-C3D0A278AA97}">
  <ds:schemaRefs>
    <ds:schemaRef ds:uri="http://purl.org/dc/dcmitype/"/>
    <ds:schemaRef ds:uri="http://schemas.openxmlformats.org/package/2006/metadata/core-properties"/>
    <ds:schemaRef ds:uri="71af3243-3dd4-4a8d-8c0d-dd76da1f02a5"/>
    <ds:schemaRef ds:uri="http://purl.org/dc/elements/1.1/"/>
    <ds:schemaRef ds:uri="http://schemas.microsoft.com/office/infopath/2007/PartnerControls"/>
    <ds:schemaRef ds:uri="http://www.w3.org/XML/1998/namespace"/>
    <ds:schemaRef ds:uri="16c05727-aa75-4e4a-9b5f-8a80a1165891"/>
    <ds:schemaRef ds:uri="http://schemas.microsoft.com/office/2006/documentManagement/typ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8413533D-8C39-401E-8B75-B1AEEEC56B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{0DC25E2F-CE0C-4ED6-91C4-69BBD1D4BEB4}tf78504181_win32</Template>
  <TotalTime>181</TotalTime>
  <Words>607</Words>
  <Application>Microsoft Office PowerPoint</Application>
  <PresentationFormat>Широкоэкранный</PresentationFormat>
  <Paragraphs>89</Paragraphs>
  <Slides>18</Slides>
  <Notes>10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vt:lpstr>
      <vt:lpstr>Avenir Next LT Pro</vt:lpstr>
      <vt:lpstr>Calibri</vt:lpstr>
      <vt:lpstr>ShapesVTI</vt:lpstr>
      <vt:lpstr>Особенности младшего возраста. Ребенок четвертого года жизни. </vt:lpstr>
      <vt:lpstr>Содержание</vt:lpstr>
      <vt:lpstr>Введение</vt:lpstr>
      <vt:lpstr>Развитие моторики и становление двигательной активности</vt:lpstr>
      <vt:lpstr>Презентация PowerPoint</vt:lpstr>
      <vt:lpstr>Презентация PowerPoint</vt:lpstr>
      <vt:lpstr>Малыши очень любят ходить и бегать врассыпную, по кругу, за воспитателем, но их бег их еще неравномерен, движения рук не энергичны. </vt:lpstr>
      <vt:lpstr>Презентация PowerPoint</vt:lpstr>
      <vt:lpstr>Дети 3-4 лет в своей самостоятельной деятельности широко используют разные виды ползания</vt:lpstr>
      <vt:lpstr>Презентация PowerPoint</vt:lpstr>
      <vt:lpstr>Презентация PowerPoint</vt:lpstr>
      <vt:lpstr>Презентация PowerPoint</vt:lpstr>
      <vt:lpstr>Психическое развитие</vt:lpstr>
      <vt:lpstr>«Почемучка»</vt:lpstr>
      <vt:lpstr>Презентация PowerPoint</vt:lpstr>
      <vt:lpstr>Презентация PowerPoint</vt:lpstr>
      <vt:lpstr>Презентация PowerPoint</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Особенности младшего возраста. Ребенок четвертого года жизни.</dc:title>
  <dc:creator>2</dc:creator>
  <cp:lastModifiedBy>Назаренко Оксана</cp:lastModifiedBy>
  <cp:revision>10</cp:revision>
  <dcterms:created xsi:type="dcterms:W3CDTF">2022-10-29T16:14:38Z</dcterms:created>
  <dcterms:modified xsi:type="dcterms:W3CDTF">2024-01-13T15:33:01Z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